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99" r:id="rId5"/>
    <p:sldId id="400" r:id="rId6"/>
    <p:sldId id="415" r:id="rId7"/>
    <p:sldId id="452" r:id="rId8"/>
    <p:sldId id="467" r:id="rId9"/>
    <p:sldId id="463" r:id="rId10"/>
    <p:sldId id="464" r:id="rId11"/>
    <p:sldId id="431" r:id="rId12"/>
    <p:sldId id="465" r:id="rId13"/>
    <p:sldId id="466" r:id="rId14"/>
    <p:sldId id="468" r:id="rId15"/>
    <p:sldId id="432" r:id="rId16"/>
    <p:sldId id="469" r:id="rId17"/>
    <p:sldId id="470" r:id="rId18"/>
    <p:sldId id="414" r:id="rId19"/>
    <p:sldId id="447" r:id="rId20"/>
    <p:sldId id="458" r:id="rId21"/>
    <p:sldId id="459" r:id="rId22"/>
    <p:sldId id="462" r:id="rId23"/>
    <p:sldId id="460" r:id="rId24"/>
    <p:sldId id="42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3C"/>
    <a:srgbClr val="002E45"/>
    <a:srgbClr val="384051"/>
    <a:srgbClr val="00CEE5"/>
    <a:srgbClr val="FFD74E"/>
    <a:srgbClr val="D1DEEC"/>
    <a:srgbClr val="B4C2D1"/>
    <a:srgbClr val="4CBBC9"/>
    <a:srgbClr val="E68141"/>
    <a:srgbClr val="A87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830"/>
  </p:normalViewPr>
  <p:slideViewPr>
    <p:cSldViewPr snapToGrid="0">
      <p:cViewPr varScale="1">
        <p:scale>
          <a:sx n="161" d="100"/>
          <a:sy n="161" d="100"/>
        </p:scale>
        <p:origin x="25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Reid" userId="37da0ee9-625e-465d-9df3-e6410d9e0fca" providerId="ADAL" clId="{28AD8539-50D5-40BC-86C4-899BF72EC810}"/>
    <pc:docChg chg="undo custSel addSld delSld modSld sldOrd replTag delTag">
      <pc:chgData name="Jeff Reid" userId="37da0ee9-625e-465d-9df3-e6410d9e0fca" providerId="ADAL" clId="{28AD8539-50D5-40BC-86C4-899BF72EC810}" dt="2024-05-27T00:21:59.114" v="3303" actId="1076"/>
      <pc:docMkLst>
        <pc:docMk/>
      </pc:docMkLst>
      <pc:sldChg chg="modSp mod replTag delTag">
        <pc:chgData name="Jeff Reid" userId="37da0ee9-625e-465d-9df3-e6410d9e0fca" providerId="ADAL" clId="{28AD8539-50D5-40BC-86C4-899BF72EC810}" dt="2024-05-27T00:11:53.220" v="3045"/>
        <pc:sldMkLst>
          <pc:docMk/>
          <pc:sldMk cId="3141225167" sldId="399"/>
        </pc:sldMkLst>
        <pc:spChg chg="mod">
          <ac:chgData name="Jeff Reid" userId="37da0ee9-625e-465d-9df3-e6410d9e0fca" providerId="ADAL" clId="{28AD8539-50D5-40BC-86C4-899BF72EC810}" dt="2024-05-26T20:17:35.174" v="11" actId="20577"/>
          <ac:spMkLst>
            <pc:docMk/>
            <pc:sldMk cId="3141225167" sldId="399"/>
            <ac:spMk id="17" creationId="{0847219B-2843-00E2-EE30-884E220C10B5}"/>
          </ac:spMkLst>
        </pc:spChg>
      </pc:sldChg>
      <pc:sldChg chg="modSp mod replTag delTag">
        <pc:chgData name="Jeff Reid" userId="37da0ee9-625e-465d-9df3-e6410d9e0fca" providerId="ADAL" clId="{28AD8539-50D5-40BC-86C4-899BF72EC810}" dt="2024-05-27T00:11:56.002" v="3047"/>
        <pc:sldMkLst>
          <pc:docMk/>
          <pc:sldMk cId="2166390183" sldId="400"/>
        </pc:sldMkLst>
        <pc:spChg chg="mod">
          <ac:chgData name="Jeff Reid" userId="37da0ee9-625e-465d-9df3-e6410d9e0fca" providerId="ADAL" clId="{28AD8539-50D5-40BC-86C4-899BF72EC810}" dt="2024-05-26T22:14:34.609" v="197" actId="6549"/>
          <ac:spMkLst>
            <pc:docMk/>
            <pc:sldMk cId="2166390183" sldId="400"/>
            <ac:spMk id="3" creationId="{63DBE533-92DF-09B6-E408-A0C450E18798}"/>
          </ac:spMkLst>
        </pc:spChg>
      </pc:sldChg>
      <pc:sldChg chg="replTag delTag">
        <pc:chgData name="Jeff Reid" userId="37da0ee9-625e-465d-9df3-e6410d9e0fca" providerId="ADAL" clId="{28AD8539-50D5-40BC-86C4-899BF72EC810}" dt="2024-05-27T00:20:49.579" v="3293"/>
        <pc:sldMkLst>
          <pc:docMk/>
          <pc:sldMk cId="1600822523" sldId="414"/>
        </pc:sldMkLst>
      </pc:sldChg>
      <pc:sldChg chg="replTag delTag">
        <pc:chgData name="Jeff Reid" userId="37da0ee9-625e-465d-9df3-e6410d9e0fca" providerId="ADAL" clId="{28AD8539-50D5-40BC-86C4-899BF72EC810}" dt="2024-05-27T00:11:56.986" v="3049"/>
        <pc:sldMkLst>
          <pc:docMk/>
          <pc:sldMk cId="3905821933" sldId="415"/>
        </pc:sldMkLst>
      </pc:sldChg>
      <pc:sldChg chg="replTag delTag">
        <pc:chgData name="Jeff Reid" userId="37da0ee9-625e-465d-9df3-e6410d9e0fca" providerId="ADAL" clId="{28AD8539-50D5-40BC-86C4-899BF72EC810}" dt="2024-05-26T22:34:23.800" v="900"/>
        <pc:sldMkLst>
          <pc:docMk/>
          <pc:sldMk cId="4140007323" sldId="427"/>
        </pc:sldMkLst>
      </pc:sldChg>
      <pc:sldChg chg="addSp delSp modSp mod ord addAnim delAnim modAnim replTag delTag">
        <pc:chgData name="Jeff Reid" userId="37da0ee9-625e-465d-9df3-e6410d9e0fca" providerId="ADAL" clId="{28AD8539-50D5-40BC-86C4-899BF72EC810}" dt="2024-05-26T23:17:28.740" v="1981"/>
        <pc:sldMkLst>
          <pc:docMk/>
          <pc:sldMk cId="3137804991" sldId="431"/>
        </pc:sldMkLst>
        <pc:spChg chg="mod">
          <ac:chgData name="Jeff Reid" userId="37da0ee9-625e-465d-9df3-e6410d9e0fca" providerId="ADAL" clId="{28AD8539-50D5-40BC-86C4-899BF72EC810}" dt="2024-05-26T22:41:09.963" v="1097" actId="1076"/>
          <ac:spMkLst>
            <pc:docMk/>
            <pc:sldMk cId="3137804991" sldId="431"/>
            <ac:spMk id="2" creationId="{737DEC05-CFB3-140F-1150-19DFF15E95EC}"/>
          </ac:spMkLst>
        </pc:spChg>
        <pc:spChg chg="add del mod">
          <ac:chgData name="Jeff Reid" userId="37da0ee9-625e-465d-9df3-e6410d9e0fca" providerId="ADAL" clId="{28AD8539-50D5-40BC-86C4-899BF72EC810}" dt="2024-05-26T22:46:25.787" v="1497" actId="1076"/>
          <ac:spMkLst>
            <pc:docMk/>
            <pc:sldMk cId="3137804991" sldId="431"/>
            <ac:spMk id="5" creationId="{91F4DD6C-AA18-22E3-C456-ABDE1C15BCCD}"/>
          </ac:spMkLst>
        </pc:spChg>
        <pc:spChg chg="mod">
          <ac:chgData name="Jeff Reid" userId="37da0ee9-625e-465d-9df3-e6410d9e0fca" providerId="ADAL" clId="{28AD8539-50D5-40BC-86C4-899BF72EC810}" dt="2024-05-26T22:46:20.724" v="1496" actId="20577"/>
          <ac:spMkLst>
            <pc:docMk/>
            <pc:sldMk cId="3137804991" sldId="431"/>
            <ac:spMk id="7" creationId="{6079D37D-FBF0-CCE5-83D2-6DF2D170ABAA}"/>
          </ac:spMkLst>
        </pc:spChg>
        <pc:picChg chg="add mod">
          <ac:chgData name="Jeff Reid" userId="37da0ee9-625e-465d-9df3-e6410d9e0fca" providerId="ADAL" clId="{28AD8539-50D5-40BC-86C4-899BF72EC810}" dt="2024-05-26T22:42:00.086" v="1108" actId="1076"/>
          <ac:picMkLst>
            <pc:docMk/>
            <pc:sldMk cId="3137804991" sldId="431"/>
            <ac:picMk id="4" creationId="{DE740743-3372-E91B-A1C9-15C85D7BF448}"/>
          </ac:picMkLst>
        </pc:picChg>
      </pc:sldChg>
      <pc:sldChg chg="addSp delSp modSp mod replTag delTag">
        <pc:chgData name="Jeff Reid" userId="37da0ee9-625e-465d-9df3-e6410d9e0fca" providerId="ADAL" clId="{28AD8539-50D5-40BC-86C4-899BF72EC810}" dt="2024-05-27T00:19:56.109" v="3267" actId="14100"/>
        <pc:sldMkLst>
          <pc:docMk/>
          <pc:sldMk cId="864504741" sldId="432"/>
        </pc:sldMkLst>
        <pc:spChg chg="mod">
          <ac:chgData name="Jeff Reid" userId="37da0ee9-625e-465d-9df3-e6410d9e0fca" providerId="ADAL" clId="{28AD8539-50D5-40BC-86C4-899BF72EC810}" dt="2024-05-27T00:01:54.402" v="2978" actId="1076"/>
          <ac:spMkLst>
            <pc:docMk/>
            <pc:sldMk cId="864504741" sldId="432"/>
            <ac:spMk id="2" creationId="{C5F34052-54A4-F854-6410-25B4BBA24A27}"/>
          </ac:spMkLst>
        </pc:spChg>
        <pc:spChg chg="add mod">
          <ac:chgData name="Jeff Reid" userId="37da0ee9-625e-465d-9df3-e6410d9e0fca" providerId="ADAL" clId="{28AD8539-50D5-40BC-86C4-899BF72EC810}" dt="2024-05-26T23:32:54.596" v="2944" actId="14100"/>
          <ac:spMkLst>
            <pc:docMk/>
            <pc:sldMk cId="864504741" sldId="432"/>
            <ac:spMk id="7" creationId="{BB8FF592-B838-0BDF-C5B6-70E7015F8836}"/>
          </ac:spMkLst>
        </pc:spChg>
        <pc:spChg chg="add mod">
          <ac:chgData name="Jeff Reid" userId="37da0ee9-625e-465d-9df3-e6410d9e0fca" providerId="ADAL" clId="{28AD8539-50D5-40BC-86C4-899BF72EC810}" dt="2024-05-27T00:02:11.566" v="3001" actId="207"/>
          <ac:spMkLst>
            <pc:docMk/>
            <pc:sldMk cId="864504741" sldId="432"/>
            <ac:spMk id="8" creationId="{1223BCFE-27FF-8AC2-6E51-50364293686D}"/>
          </ac:spMkLst>
        </pc:spChg>
        <pc:spChg chg="add mod">
          <ac:chgData name="Jeff Reid" userId="37da0ee9-625e-465d-9df3-e6410d9e0fca" providerId="ADAL" clId="{28AD8539-50D5-40BC-86C4-899BF72EC810}" dt="2024-05-27T00:02:17.812" v="3003" actId="207"/>
          <ac:spMkLst>
            <pc:docMk/>
            <pc:sldMk cId="864504741" sldId="432"/>
            <ac:spMk id="9" creationId="{6FBCDB12-697B-5AE6-5903-83096B6C6BFA}"/>
          </ac:spMkLst>
        </pc:spChg>
        <pc:spChg chg="add mod">
          <ac:chgData name="Jeff Reid" userId="37da0ee9-625e-465d-9df3-e6410d9e0fca" providerId="ADAL" clId="{28AD8539-50D5-40BC-86C4-899BF72EC810}" dt="2024-05-27T00:19:46.634" v="3265" actId="1076"/>
          <ac:spMkLst>
            <pc:docMk/>
            <pc:sldMk cId="864504741" sldId="432"/>
            <ac:spMk id="10" creationId="{B74A1E8C-EA78-15C7-BCE4-45E4EF09BD35}"/>
          </ac:spMkLst>
        </pc:spChg>
        <pc:spChg chg="add mod">
          <ac:chgData name="Jeff Reid" userId="37da0ee9-625e-465d-9df3-e6410d9e0fca" providerId="ADAL" clId="{28AD8539-50D5-40BC-86C4-899BF72EC810}" dt="2024-05-27T00:02:38.654" v="3008" actId="14100"/>
          <ac:spMkLst>
            <pc:docMk/>
            <pc:sldMk cId="864504741" sldId="432"/>
            <ac:spMk id="11" creationId="{3D9F9FB3-65D5-B458-721E-9CA34FADBC2E}"/>
          </ac:spMkLst>
        </pc:spChg>
        <pc:spChg chg="del">
          <ac:chgData name="Jeff Reid" userId="37da0ee9-625e-465d-9df3-e6410d9e0fca" providerId="ADAL" clId="{28AD8539-50D5-40BC-86C4-899BF72EC810}" dt="2024-05-26T23:34:24.013" v="2953" actId="478"/>
          <ac:spMkLst>
            <pc:docMk/>
            <pc:sldMk cId="864504741" sldId="432"/>
            <ac:spMk id="13" creationId="{57A5C85A-DB93-6DE3-E4C0-7956F82A1D55}"/>
          </ac:spMkLst>
        </pc:spChg>
        <pc:spChg chg="mod">
          <ac:chgData name="Jeff Reid" userId="37da0ee9-625e-465d-9df3-e6410d9e0fca" providerId="ADAL" clId="{28AD8539-50D5-40BC-86C4-899BF72EC810}" dt="2024-05-26T23:31:58.260" v="2930" actId="1076"/>
          <ac:spMkLst>
            <pc:docMk/>
            <pc:sldMk cId="864504741" sldId="432"/>
            <ac:spMk id="14" creationId="{34D5F35C-8B62-7432-4D37-3FD62D235CFF}"/>
          </ac:spMkLst>
        </pc:spChg>
        <pc:spChg chg="mod">
          <ac:chgData name="Jeff Reid" userId="37da0ee9-625e-465d-9df3-e6410d9e0fca" providerId="ADAL" clId="{28AD8539-50D5-40BC-86C4-899BF72EC810}" dt="2024-05-26T23:32:03.630" v="2932" actId="1076"/>
          <ac:spMkLst>
            <pc:docMk/>
            <pc:sldMk cId="864504741" sldId="432"/>
            <ac:spMk id="15" creationId="{9558F67D-5F1A-B9B3-A9E5-CD086340F5F9}"/>
          </ac:spMkLst>
        </pc:spChg>
        <pc:spChg chg="mod">
          <ac:chgData name="Jeff Reid" userId="37da0ee9-625e-465d-9df3-e6410d9e0fca" providerId="ADAL" clId="{28AD8539-50D5-40BC-86C4-899BF72EC810}" dt="2024-05-26T23:32:09.333" v="2934" actId="14100"/>
          <ac:spMkLst>
            <pc:docMk/>
            <pc:sldMk cId="864504741" sldId="432"/>
            <ac:spMk id="16" creationId="{5DD15C41-483A-AEA8-3490-9E50A49FB319}"/>
          </ac:spMkLst>
        </pc:spChg>
        <pc:spChg chg="mod">
          <ac:chgData name="Jeff Reid" userId="37da0ee9-625e-465d-9df3-e6410d9e0fca" providerId="ADAL" clId="{28AD8539-50D5-40BC-86C4-899BF72EC810}" dt="2024-05-26T23:32:17.430" v="2936" actId="1076"/>
          <ac:spMkLst>
            <pc:docMk/>
            <pc:sldMk cId="864504741" sldId="432"/>
            <ac:spMk id="18" creationId="{7BAC7D5F-0DF3-C716-5E62-DDA97FCCE8A5}"/>
          </ac:spMkLst>
        </pc:spChg>
        <pc:spChg chg="mod">
          <ac:chgData name="Jeff Reid" userId="37da0ee9-625e-465d-9df3-e6410d9e0fca" providerId="ADAL" clId="{28AD8539-50D5-40BC-86C4-899BF72EC810}" dt="2024-05-26T23:32:23.179" v="2938" actId="1076"/>
          <ac:spMkLst>
            <pc:docMk/>
            <pc:sldMk cId="864504741" sldId="432"/>
            <ac:spMk id="19" creationId="{DF3E90D4-B24F-E714-639A-0C9EC32EE6BE}"/>
          </ac:spMkLst>
        </pc:spChg>
        <pc:spChg chg="mod ord">
          <ac:chgData name="Jeff Reid" userId="37da0ee9-625e-465d-9df3-e6410d9e0fca" providerId="ADAL" clId="{28AD8539-50D5-40BC-86C4-899BF72EC810}" dt="2024-05-26T23:34:51.805" v="2977" actId="1076"/>
          <ac:spMkLst>
            <pc:docMk/>
            <pc:sldMk cId="864504741" sldId="432"/>
            <ac:spMk id="20" creationId="{B3F5357F-76A4-FB04-2D43-664E48307B45}"/>
          </ac:spMkLst>
        </pc:spChg>
        <pc:spChg chg="add mod">
          <ac:chgData name="Jeff Reid" userId="37da0ee9-625e-465d-9df3-e6410d9e0fca" providerId="ADAL" clId="{28AD8539-50D5-40BC-86C4-899BF72EC810}" dt="2024-05-27T00:02:46.194" v="3010" actId="1076"/>
          <ac:spMkLst>
            <pc:docMk/>
            <pc:sldMk cId="864504741" sldId="432"/>
            <ac:spMk id="21" creationId="{690A9339-A570-6D2D-64DC-892D20133367}"/>
          </ac:spMkLst>
        </pc:spChg>
        <pc:spChg chg="add mod">
          <ac:chgData name="Jeff Reid" userId="37da0ee9-625e-465d-9df3-e6410d9e0fca" providerId="ADAL" clId="{28AD8539-50D5-40BC-86C4-899BF72EC810}" dt="2024-05-27T00:03:19.304" v="3019" actId="207"/>
          <ac:spMkLst>
            <pc:docMk/>
            <pc:sldMk cId="864504741" sldId="432"/>
            <ac:spMk id="26" creationId="{6B8CB33F-CC3C-1FEA-423D-F99349964406}"/>
          </ac:spMkLst>
        </pc:spChg>
        <pc:spChg chg="add mod">
          <ac:chgData name="Jeff Reid" userId="37da0ee9-625e-465d-9df3-e6410d9e0fca" providerId="ADAL" clId="{28AD8539-50D5-40BC-86C4-899BF72EC810}" dt="2024-05-27T00:03:24.659" v="3021" actId="1076"/>
          <ac:spMkLst>
            <pc:docMk/>
            <pc:sldMk cId="864504741" sldId="432"/>
            <ac:spMk id="29" creationId="{E20729F2-42BA-DA24-8F8A-5E143A319CCC}"/>
          </ac:spMkLst>
        </pc:spChg>
        <pc:spChg chg="add mod">
          <ac:chgData name="Jeff Reid" userId="37da0ee9-625e-465d-9df3-e6410d9e0fca" providerId="ADAL" clId="{28AD8539-50D5-40BC-86C4-899BF72EC810}" dt="2024-05-27T00:03:51.678" v="3030" actId="14100"/>
          <ac:spMkLst>
            <pc:docMk/>
            <pc:sldMk cId="864504741" sldId="432"/>
            <ac:spMk id="31" creationId="{0A31BAF7-24FF-9964-C0AC-5CD1229FCA1E}"/>
          </ac:spMkLst>
        </pc:spChg>
        <pc:spChg chg="add mod">
          <ac:chgData name="Jeff Reid" userId="37da0ee9-625e-465d-9df3-e6410d9e0fca" providerId="ADAL" clId="{28AD8539-50D5-40BC-86C4-899BF72EC810}" dt="2024-05-27T00:03:45.481" v="3028" actId="14100"/>
          <ac:spMkLst>
            <pc:docMk/>
            <pc:sldMk cId="864504741" sldId="432"/>
            <ac:spMk id="32" creationId="{A627B35A-5FFB-B863-AD80-A1AE3E097C4D}"/>
          </ac:spMkLst>
        </pc:spChg>
        <pc:spChg chg="add mod">
          <ac:chgData name="Jeff Reid" userId="37da0ee9-625e-465d-9df3-e6410d9e0fca" providerId="ADAL" clId="{28AD8539-50D5-40BC-86C4-899BF72EC810}" dt="2024-05-27T00:18:36.179" v="3212" actId="20577"/>
          <ac:spMkLst>
            <pc:docMk/>
            <pc:sldMk cId="864504741" sldId="432"/>
            <ac:spMk id="33" creationId="{C6819621-72F8-EE6E-FF4E-5D85011D6F78}"/>
          </ac:spMkLst>
        </pc:spChg>
        <pc:cxnChg chg="add mod">
          <ac:chgData name="Jeff Reid" userId="37da0ee9-625e-465d-9df3-e6410d9e0fca" providerId="ADAL" clId="{28AD8539-50D5-40BC-86C4-899BF72EC810}" dt="2024-05-27T00:19:56.109" v="3267" actId="14100"/>
          <ac:cxnSpMkLst>
            <pc:docMk/>
            <pc:sldMk cId="864504741" sldId="432"/>
            <ac:cxnSpMk id="3" creationId="{F1142786-6F1F-DC03-B14C-EBBC6CDE9D90}"/>
          </ac:cxnSpMkLst>
        </pc:cxnChg>
        <pc:cxnChg chg="mod">
          <ac:chgData name="Jeff Reid" userId="37da0ee9-625e-465d-9df3-e6410d9e0fca" providerId="ADAL" clId="{28AD8539-50D5-40BC-86C4-899BF72EC810}" dt="2024-05-26T23:32:13.344" v="2935" actId="14100"/>
          <ac:cxnSpMkLst>
            <pc:docMk/>
            <pc:sldMk cId="864504741" sldId="432"/>
            <ac:cxnSpMk id="22" creationId="{1F0F8324-1509-751E-28EE-0C4CE7211990}"/>
          </ac:cxnSpMkLst>
        </pc:cxnChg>
        <pc:cxnChg chg="mod">
          <ac:chgData name="Jeff Reid" userId="37da0ee9-625e-465d-9df3-e6410d9e0fca" providerId="ADAL" clId="{28AD8539-50D5-40BC-86C4-899BF72EC810}" dt="2024-05-26T23:32:19.241" v="2937" actId="1076"/>
          <ac:cxnSpMkLst>
            <pc:docMk/>
            <pc:sldMk cId="864504741" sldId="432"/>
            <ac:cxnSpMk id="23" creationId="{DB255A5F-AC83-B8D6-8DD0-FB31F61FC462}"/>
          </ac:cxnSpMkLst>
        </pc:cxnChg>
        <pc:cxnChg chg="mod">
          <ac:chgData name="Jeff Reid" userId="37da0ee9-625e-465d-9df3-e6410d9e0fca" providerId="ADAL" clId="{28AD8539-50D5-40BC-86C4-899BF72EC810}" dt="2024-05-26T23:32:29.865" v="2941" actId="14100"/>
          <ac:cxnSpMkLst>
            <pc:docMk/>
            <pc:sldMk cId="864504741" sldId="432"/>
            <ac:cxnSpMk id="24" creationId="{52273FB5-D181-3F06-E9ED-F2A53D16FFF0}"/>
          </ac:cxnSpMkLst>
        </pc:cxnChg>
        <pc:cxnChg chg="mod">
          <ac:chgData name="Jeff Reid" userId="37da0ee9-625e-465d-9df3-e6410d9e0fca" providerId="ADAL" clId="{28AD8539-50D5-40BC-86C4-899BF72EC810}" dt="2024-05-27T00:02:56.131" v="3011" actId="1076"/>
          <ac:cxnSpMkLst>
            <pc:docMk/>
            <pc:sldMk cId="864504741" sldId="432"/>
            <ac:cxnSpMk id="25" creationId="{AD2FAB1D-5F48-A6BC-23BE-B96C67487E01}"/>
          </ac:cxnSpMkLst>
        </pc:cxnChg>
        <pc:cxnChg chg="add mod">
          <ac:chgData name="Jeff Reid" userId="37da0ee9-625e-465d-9df3-e6410d9e0fca" providerId="ADAL" clId="{28AD8539-50D5-40BC-86C4-899BF72EC810}" dt="2024-05-27T00:18:46.001" v="3214" actId="208"/>
          <ac:cxnSpMkLst>
            <pc:docMk/>
            <pc:sldMk cId="864504741" sldId="432"/>
            <ac:cxnSpMk id="35" creationId="{57812A03-8014-E78C-C0A2-1EF9F8AD2F64}"/>
          </ac:cxnSpMkLst>
        </pc:cxnChg>
      </pc:sldChg>
      <pc:sldChg chg="del replTag delTag">
        <pc:chgData name="Jeff Reid" userId="37da0ee9-625e-465d-9df3-e6410d9e0fca" providerId="ADAL" clId="{28AD8539-50D5-40BC-86C4-899BF72EC810}" dt="2024-05-26T22:11:29.415" v="40" actId="47"/>
        <pc:sldMkLst>
          <pc:docMk/>
          <pc:sldMk cId="3578366077" sldId="442"/>
        </pc:sldMkLst>
      </pc:sldChg>
      <pc:sldChg chg="del replTag delTag">
        <pc:chgData name="Jeff Reid" userId="37da0ee9-625e-465d-9df3-e6410d9e0fca" providerId="ADAL" clId="{28AD8539-50D5-40BC-86C4-899BF72EC810}" dt="2024-05-27T00:12:28.105" v="3062" actId="47"/>
        <pc:sldMkLst>
          <pc:docMk/>
          <pc:sldMk cId="203335273" sldId="443"/>
        </pc:sldMkLst>
      </pc:sldChg>
      <pc:sldChg chg="del replTag delTag">
        <pc:chgData name="Jeff Reid" userId="37da0ee9-625e-465d-9df3-e6410d9e0fca" providerId="ADAL" clId="{28AD8539-50D5-40BC-86C4-899BF72EC810}" dt="2024-05-27T00:12:28.105" v="3062" actId="47"/>
        <pc:sldMkLst>
          <pc:docMk/>
          <pc:sldMk cId="1253752179" sldId="445"/>
        </pc:sldMkLst>
      </pc:sldChg>
      <pc:sldChg chg="modSp mod replTag delTag">
        <pc:chgData name="Jeff Reid" userId="37da0ee9-625e-465d-9df3-e6410d9e0fca" providerId="ADAL" clId="{28AD8539-50D5-40BC-86C4-899BF72EC810}" dt="2024-05-27T00:20:38.800" v="3291"/>
        <pc:sldMkLst>
          <pc:docMk/>
          <pc:sldMk cId="1551253677" sldId="447"/>
        </pc:sldMkLst>
        <pc:spChg chg="mod">
          <ac:chgData name="Jeff Reid" userId="37da0ee9-625e-465d-9df3-e6410d9e0fca" providerId="ADAL" clId="{28AD8539-50D5-40BC-86C4-899BF72EC810}" dt="2024-05-27T00:20:20.141" v="3276" actId="20577"/>
          <ac:spMkLst>
            <pc:docMk/>
            <pc:sldMk cId="1551253677" sldId="447"/>
            <ac:spMk id="6" creationId="{808534C6-CCD4-55EC-E8C9-19BB6D621AD1}"/>
          </ac:spMkLst>
        </pc:spChg>
      </pc:sldChg>
      <pc:sldChg chg="del replTag delTag">
        <pc:chgData name="Jeff Reid" userId="37da0ee9-625e-465d-9df3-e6410d9e0fca" providerId="ADAL" clId="{28AD8539-50D5-40BC-86C4-899BF72EC810}" dt="2024-05-26T22:11:30.896" v="45" actId="47"/>
        <pc:sldMkLst>
          <pc:docMk/>
          <pc:sldMk cId="663446470" sldId="451"/>
        </pc:sldMkLst>
      </pc:sldChg>
      <pc:sldChg chg="delSp modSp mod ord delAnim modAnim replTag delTag">
        <pc:chgData name="Jeff Reid" userId="37da0ee9-625e-465d-9df3-e6410d9e0fca" providerId="ADAL" clId="{28AD8539-50D5-40BC-86C4-899BF72EC810}" dt="2024-05-26T23:11:55.372" v="1536"/>
        <pc:sldMkLst>
          <pc:docMk/>
          <pc:sldMk cId="1523222153" sldId="452"/>
        </pc:sldMkLst>
        <pc:spChg chg="mod">
          <ac:chgData name="Jeff Reid" userId="37da0ee9-625e-465d-9df3-e6410d9e0fca" providerId="ADAL" clId="{28AD8539-50D5-40BC-86C4-899BF72EC810}" dt="2024-05-26T22:21:06.094" v="247" actId="1076"/>
          <ac:spMkLst>
            <pc:docMk/>
            <pc:sldMk cId="1523222153" sldId="452"/>
            <ac:spMk id="3" creationId="{681462A0-8896-B56F-5894-DE5AC8B2A5AE}"/>
          </ac:spMkLst>
        </pc:spChg>
        <pc:spChg chg="mod">
          <ac:chgData name="Jeff Reid" userId="37da0ee9-625e-465d-9df3-e6410d9e0fca" providerId="ADAL" clId="{28AD8539-50D5-40BC-86C4-899BF72EC810}" dt="2024-05-26T22:21:15.240" v="283" actId="20577"/>
          <ac:spMkLst>
            <pc:docMk/>
            <pc:sldMk cId="1523222153" sldId="452"/>
            <ac:spMk id="4" creationId="{904764CE-8B23-28E6-2414-18CCE5DBF741}"/>
          </ac:spMkLst>
        </pc:spChg>
        <pc:spChg chg="mod">
          <ac:chgData name="Jeff Reid" userId="37da0ee9-625e-465d-9df3-e6410d9e0fca" providerId="ADAL" clId="{28AD8539-50D5-40BC-86C4-899BF72EC810}" dt="2024-05-26T22:22:03.366" v="375" actId="20577"/>
          <ac:spMkLst>
            <pc:docMk/>
            <pc:sldMk cId="1523222153" sldId="452"/>
            <ac:spMk id="5" creationId="{E4CD7BA2-0028-68EA-934D-63475B233316}"/>
          </ac:spMkLst>
        </pc:spChg>
        <pc:spChg chg="mod">
          <ac:chgData name="Jeff Reid" userId="37da0ee9-625e-465d-9df3-e6410d9e0fca" providerId="ADAL" clId="{28AD8539-50D5-40BC-86C4-899BF72EC810}" dt="2024-05-26T22:22:13.733" v="399" actId="20577"/>
          <ac:spMkLst>
            <pc:docMk/>
            <pc:sldMk cId="1523222153" sldId="452"/>
            <ac:spMk id="6" creationId="{1BE2EC8C-1FC4-C327-BE96-034EAD90618D}"/>
          </ac:spMkLst>
        </pc:spChg>
        <pc:spChg chg="mod">
          <ac:chgData name="Jeff Reid" userId="37da0ee9-625e-465d-9df3-e6410d9e0fca" providerId="ADAL" clId="{28AD8539-50D5-40BC-86C4-899BF72EC810}" dt="2024-05-26T22:22:54.353" v="556" actId="20577"/>
          <ac:spMkLst>
            <pc:docMk/>
            <pc:sldMk cId="1523222153" sldId="452"/>
            <ac:spMk id="7" creationId="{FEBC2E99-FDF1-1048-577B-A4F4A1D33BDE}"/>
          </ac:spMkLst>
        </pc:spChg>
        <pc:spChg chg="del">
          <ac:chgData name="Jeff Reid" userId="37da0ee9-625e-465d-9df3-e6410d9e0fca" providerId="ADAL" clId="{28AD8539-50D5-40BC-86C4-899BF72EC810}" dt="2024-05-26T22:22:06.950" v="376" actId="478"/>
          <ac:spMkLst>
            <pc:docMk/>
            <pc:sldMk cId="1523222153" sldId="452"/>
            <ac:spMk id="13" creationId="{A17239D3-CF84-E5CE-761B-EEFB5D7FBCBD}"/>
          </ac:spMkLst>
        </pc:spChg>
      </pc:sldChg>
      <pc:sldChg chg="del replTag delTag">
        <pc:chgData name="Jeff Reid" userId="37da0ee9-625e-465d-9df3-e6410d9e0fca" providerId="ADAL" clId="{28AD8539-50D5-40BC-86C4-899BF72EC810}" dt="2024-05-26T22:36:26.480" v="1037" actId="47"/>
        <pc:sldMkLst>
          <pc:docMk/>
          <pc:sldMk cId="526987324" sldId="453"/>
        </pc:sldMkLst>
      </pc:sldChg>
      <pc:sldChg chg="del replTag delTag">
        <pc:chgData name="Jeff Reid" userId="37da0ee9-625e-465d-9df3-e6410d9e0fca" providerId="ADAL" clId="{28AD8539-50D5-40BC-86C4-899BF72EC810}" dt="2024-05-27T00:20:35.471" v="3285" actId="47"/>
        <pc:sldMkLst>
          <pc:docMk/>
          <pc:sldMk cId="4185958587" sldId="454"/>
        </pc:sldMkLst>
      </pc:sldChg>
      <pc:sldChg chg="del replTag delTag">
        <pc:chgData name="Jeff Reid" userId="37da0ee9-625e-465d-9df3-e6410d9e0fca" providerId="ADAL" clId="{28AD8539-50D5-40BC-86C4-899BF72EC810}" dt="2024-05-27T00:20:35.471" v="3285" actId="47"/>
        <pc:sldMkLst>
          <pc:docMk/>
          <pc:sldMk cId="3088883883" sldId="455"/>
        </pc:sldMkLst>
      </pc:sldChg>
      <pc:sldChg chg="replTag delTag">
        <pc:chgData name="Jeff Reid" userId="37da0ee9-625e-465d-9df3-e6410d9e0fca" providerId="ADAL" clId="{28AD8539-50D5-40BC-86C4-899BF72EC810}" dt="2024-05-27T00:20:28.621" v="3278"/>
        <pc:sldMkLst>
          <pc:docMk/>
          <pc:sldMk cId="3875524252" sldId="458"/>
        </pc:sldMkLst>
      </pc:sldChg>
      <pc:sldChg chg="replTag delTag">
        <pc:chgData name="Jeff Reid" userId="37da0ee9-625e-465d-9df3-e6410d9e0fca" providerId="ADAL" clId="{28AD8539-50D5-40BC-86C4-899BF72EC810}" dt="2024-05-27T00:20:35.474" v="3287"/>
        <pc:sldMkLst>
          <pc:docMk/>
          <pc:sldMk cId="199885028" sldId="460"/>
        </pc:sldMkLst>
      </pc:sldChg>
      <pc:sldChg chg="del replTag delTag">
        <pc:chgData name="Jeff Reid" userId="37da0ee9-625e-465d-9df3-e6410d9e0fca" providerId="ADAL" clId="{28AD8539-50D5-40BC-86C4-899BF72EC810}" dt="2024-05-26T22:11:29.415" v="40" actId="47"/>
        <pc:sldMkLst>
          <pc:docMk/>
          <pc:sldMk cId="1066226101" sldId="461"/>
        </pc:sldMkLst>
      </pc:sldChg>
      <pc:sldChg chg="addSp delSp modSp new mod modClrScheme replTag delTag chgLayout">
        <pc:chgData name="Jeff Reid" userId="37da0ee9-625e-465d-9df3-e6410d9e0fca" providerId="ADAL" clId="{28AD8539-50D5-40BC-86C4-899BF72EC810}" dt="2024-05-26T23:17:19.416" v="1977"/>
        <pc:sldMkLst>
          <pc:docMk/>
          <pc:sldMk cId="193860900" sldId="463"/>
        </pc:sldMkLst>
        <pc:spChg chg="del mod ord">
          <ac:chgData name="Jeff Reid" userId="37da0ee9-625e-465d-9df3-e6410d9e0fca" providerId="ADAL" clId="{28AD8539-50D5-40BC-86C4-899BF72EC810}" dt="2024-05-26T22:32:22.915" v="569" actId="700"/>
          <ac:spMkLst>
            <pc:docMk/>
            <pc:sldMk cId="193860900" sldId="463"/>
            <ac:spMk id="2" creationId="{761AF601-3A74-21C7-C17C-918EF71AAAA1}"/>
          </ac:spMkLst>
        </pc:spChg>
        <pc:spChg chg="del mod ord">
          <ac:chgData name="Jeff Reid" userId="37da0ee9-625e-465d-9df3-e6410d9e0fca" providerId="ADAL" clId="{28AD8539-50D5-40BC-86C4-899BF72EC810}" dt="2024-05-26T22:32:22.915" v="569" actId="700"/>
          <ac:spMkLst>
            <pc:docMk/>
            <pc:sldMk cId="193860900" sldId="463"/>
            <ac:spMk id="3" creationId="{39CE56FA-CEC0-10B0-AE50-D73E0CD2E9E2}"/>
          </ac:spMkLst>
        </pc:spChg>
        <pc:spChg chg="del">
          <ac:chgData name="Jeff Reid" userId="37da0ee9-625e-465d-9df3-e6410d9e0fca" providerId="ADAL" clId="{28AD8539-50D5-40BC-86C4-899BF72EC810}" dt="2024-05-26T22:32:22.915" v="569" actId="700"/>
          <ac:spMkLst>
            <pc:docMk/>
            <pc:sldMk cId="193860900" sldId="463"/>
            <ac:spMk id="4" creationId="{F04161F3-A8C5-7016-035B-19EB342C0A8E}"/>
          </ac:spMkLst>
        </pc:spChg>
        <pc:spChg chg="add del mod ord">
          <ac:chgData name="Jeff Reid" userId="37da0ee9-625e-465d-9df3-e6410d9e0fca" providerId="ADAL" clId="{28AD8539-50D5-40BC-86C4-899BF72EC810}" dt="2024-05-26T22:32:40.901" v="576" actId="700"/>
          <ac:spMkLst>
            <pc:docMk/>
            <pc:sldMk cId="193860900" sldId="463"/>
            <ac:spMk id="5" creationId="{B3816FFA-1E20-B6C6-BE04-92F874B8AAC9}"/>
          </ac:spMkLst>
        </pc:spChg>
        <pc:spChg chg="add del mod ord">
          <ac:chgData name="Jeff Reid" userId="37da0ee9-625e-465d-9df3-e6410d9e0fca" providerId="ADAL" clId="{28AD8539-50D5-40BC-86C4-899BF72EC810}" dt="2024-05-26T22:32:40.901" v="576" actId="700"/>
          <ac:spMkLst>
            <pc:docMk/>
            <pc:sldMk cId="193860900" sldId="463"/>
            <ac:spMk id="6" creationId="{1AA43895-5233-30DE-29F9-E8823322A19E}"/>
          </ac:spMkLst>
        </pc:spChg>
        <pc:spChg chg="add del mod ord">
          <ac:chgData name="Jeff Reid" userId="37da0ee9-625e-465d-9df3-e6410d9e0fca" providerId="ADAL" clId="{28AD8539-50D5-40BC-86C4-899BF72EC810}" dt="2024-05-26T22:32:40.901" v="576" actId="700"/>
          <ac:spMkLst>
            <pc:docMk/>
            <pc:sldMk cId="193860900" sldId="463"/>
            <ac:spMk id="7" creationId="{48037F70-C6BC-DE37-AFD5-5903DF24673D}"/>
          </ac:spMkLst>
        </pc:spChg>
        <pc:spChg chg="add del mod ord">
          <ac:chgData name="Jeff Reid" userId="37da0ee9-625e-465d-9df3-e6410d9e0fca" providerId="ADAL" clId="{28AD8539-50D5-40BC-86C4-899BF72EC810}" dt="2024-05-26T22:32:40.901" v="576" actId="700"/>
          <ac:spMkLst>
            <pc:docMk/>
            <pc:sldMk cId="193860900" sldId="463"/>
            <ac:spMk id="8" creationId="{C8962247-4195-BF7C-A5A3-2DE556DBDD62}"/>
          </ac:spMkLst>
        </pc:spChg>
        <pc:spChg chg="add mod ord">
          <ac:chgData name="Jeff Reid" userId="37da0ee9-625e-465d-9df3-e6410d9e0fca" providerId="ADAL" clId="{28AD8539-50D5-40BC-86C4-899BF72EC810}" dt="2024-05-26T22:35:28.125" v="951" actId="26606"/>
          <ac:spMkLst>
            <pc:docMk/>
            <pc:sldMk cId="193860900" sldId="463"/>
            <ac:spMk id="9" creationId="{2DEC027A-F4FC-5CA5-2891-1BE02403C674}"/>
          </ac:spMkLst>
        </pc:spChg>
        <pc:spChg chg="add mod ord">
          <ac:chgData name="Jeff Reid" userId="37da0ee9-625e-465d-9df3-e6410d9e0fca" providerId="ADAL" clId="{28AD8539-50D5-40BC-86C4-899BF72EC810}" dt="2024-05-26T22:36:08.248" v="1026" actId="20577"/>
          <ac:spMkLst>
            <pc:docMk/>
            <pc:sldMk cId="193860900" sldId="463"/>
            <ac:spMk id="10" creationId="{C9FBC14A-EE77-298D-EDFB-2991E74FCC50}"/>
          </ac:spMkLst>
        </pc:spChg>
        <pc:spChg chg="add del mod">
          <ac:chgData name="Jeff Reid" userId="37da0ee9-625e-465d-9df3-e6410d9e0fca" providerId="ADAL" clId="{28AD8539-50D5-40BC-86C4-899BF72EC810}" dt="2024-05-26T22:35:28.125" v="951" actId="26606"/>
          <ac:spMkLst>
            <pc:docMk/>
            <pc:sldMk cId="193860900" sldId="463"/>
            <ac:spMk id="17" creationId="{6959DCAA-28E7-9FD4-4A3B-D11FF7BF6A79}"/>
          </ac:spMkLst>
        </pc:spChg>
        <pc:spChg chg="add del mod">
          <ac:chgData name="Jeff Reid" userId="37da0ee9-625e-465d-9df3-e6410d9e0fca" providerId="ADAL" clId="{28AD8539-50D5-40BC-86C4-899BF72EC810}" dt="2024-05-26T22:35:28.125" v="951" actId="26606"/>
          <ac:spMkLst>
            <pc:docMk/>
            <pc:sldMk cId="193860900" sldId="463"/>
            <ac:spMk id="19" creationId="{39991CD1-4B11-9063-EE20-CC55D123B0DF}"/>
          </ac:spMkLst>
        </pc:spChg>
        <pc:picChg chg="add mod">
          <ac:chgData name="Jeff Reid" userId="37da0ee9-625e-465d-9df3-e6410d9e0fca" providerId="ADAL" clId="{28AD8539-50D5-40BC-86C4-899BF72EC810}" dt="2024-05-26T22:35:31.805" v="955" actId="1076"/>
          <ac:picMkLst>
            <pc:docMk/>
            <pc:sldMk cId="193860900" sldId="463"/>
            <ac:picMk id="12" creationId="{6D348598-41AA-B27A-30A3-AAD713BFD457}"/>
          </ac:picMkLst>
        </pc:picChg>
      </pc:sldChg>
      <pc:sldChg chg="addSp delSp modSp new mod modAnim replTag delTag">
        <pc:chgData name="Jeff Reid" userId="37da0ee9-625e-465d-9df3-e6410d9e0fca" providerId="ADAL" clId="{28AD8539-50D5-40BC-86C4-899BF72EC810}" dt="2024-05-26T23:18:19.065" v="2056"/>
        <pc:sldMkLst>
          <pc:docMk/>
          <pc:sldMk cId="1858483651" sldId="464"/>
        </pc:sldMkLst>
        <pc:spChg chg="mod">
          <ac:chgData name="Jeff Reid" userId="37da0ee9-625e-465d-9df3-e6410d9e0fca" providerId="ADAL" clId="{28AD8539-50D5-40BC-86C4-899BF72EC810}" dt="2024-05-26T22:38:10.312" v="1067" actId="5793"/>
          <ac:spMkLst>
            <pc:docMk/>
            <pc:sldMk cId="1858483651" sldId="464"/>
            <ac:spMk id="2" creationId="{CD2ACD9A-2B20-EB02-A40D-B441490CF597}"/>
          </ac:spMkLst>
        </pc:spChg>
        <pc:spChg chg="mod">
          <ac:chgData name="Jeff Reid" userId="37da0ee9-625e-465d-9df3-e6410d9e0fca" providerId="ADAL" clId="{28AD8539-50D5-40BC-86C4-899BF72EC810}" dt="2024-05-26T22:38:17.991" v="1084" actId="20577"/>
          <ac:spMkLst>
            <pc:docMk/>
            <pc:sldMk cId="1858483651" sldId="464"/>
            <ac:spMk id="3" creationId="{4D30837F-2F38-3ADA-CF50-64CC4763030A}"/>
          </ac:spMkLst>
        </pc:spChg>
        <pc:spChg chg="del">
          <ac:chgData name="Jeff Reid" userId="37da0ee9-625e-465d-9df3-e6410d9e0fca" providerId="ADAL" clId="{28AD8539-50D5-40BC-86C4-899BF72EC810}" dt="2024-05-26T22:37:50.456" v="1048" actId="931"/>
          <ac:spMkLst>
            <pc:docMk/>
            <pc:sldMk cId="1858483651" sldId="464"/>
            <ac:spMk id="4" creationId="{03340B44-1234-A14F-D22E-A6E4CE349F0C}"/>
          </ac:spMkLst>
        </pc:spChg>
        <pc:spChg chg="add mod">
          <ac:chgData name="Jeff Reid" userId="37da0ee9-625e-465d-9df3-e6410d9e0fca" providerId="ADAL" clId="{28AD8539-50D5-40BC-86C4-899BF72EC810}" dt="2024-05-26T23:18:14.712" v="2053" actId="1076"/>
          <ac:spMkLst>
            <pc:docMk/>
            <pc:sldMk cId="1858483651" sldId="464"/>
            <ac:spMk id="7" creationId="{13909F02-DCDF-B852-010A-806D729C9130}"/>
          </ac:spMkLst>
        </pc:spChg>
        <pc:picChg chg="add mod">
          <ac:chgData name="Jeff Reid" userId="37da0ee9-625e-465d-9df3-e6410d9e0fca" providerId="ADAL" clId="{28AD8539-50D5-40BC-86C4-899BF72EC810}" dt="2024-05-26T22:38:05.017" v="1051" actId="27614"/>
          <ac:picMkLst>
            <pc:docMk/>
            <pc:sldMk cId="1858483651" sldId="464"/>
            <ac:picMk id="6" creationId="{F73771CC-1539-B5FA-91F8-85C3D293923B}"/>
          </ac:picMkLst>
        </pc:picChg>
      </pc:sldChg>
      <pc:sldChg chg="delSp modSp add mod delAnim replTag delTag">
        <pc:chgData name="Jeff Reid" userId="37da0ee9-625e-465d-9df3-e6410d9e0fca" providerId="ADAL" clId="{28AD8539-50D5-40BC-86C4-899BF72EC810}" dt="2024-05-26T23:22:59.940" v="2368"/>
        <pc:sldMkLst>
          <pc:docMk/>
          <pc:sldMk cId="1401738384" sldId="465"/>
        </pc:sldMkLst>
        <pc:spChg chg="del">
          <ac:chgData name="Jeff Reid" userId="37da0ee9-625e-465d-9df3-e6410d9e0fca" providerId="ADAL" clId="{28AD8539-50D5-40BC-86C4-899BF72EC810}" dt="2024-05-26T22:45:35.539" v="1386" actId="478"/>
          <ac:spMkLst>
            <pc:docMk/>
            <pc:sldMk cId="1401738384" sldId="465"/>
            <ac:spMk id="5" creationId="{91F4DD6C-AA18-22E3-C456-ABDE1C15BCCD}"/>
          </ac:spMkLst>
        </pc:spChg>
        <pc:spChg chg="mod">
          <ac:chgData name="Jeff Reid" userId="37da0ee9-625e-465d-9df3-e6410d9e0fca" providerId="ADAL" clId="{28AD8539-50D5-40BC-86C4-899BF72EC810}" dt="2024-05-26T22:45:52.709" v="1451" actId="20577"/>
          <ac:spMkLst>
            <pc:docMk/>
            <pc:sldMk cId="1401738384" sldId="465"/>
            <ac:spMk id="7" creationId="{6079D37D-FBF0-CCE5-83D2-6DF2D170ABAA}"/>
          </ac:spMkLst>
        </pc:spChg>
      </pc:sldChg>
      <pc:sldChg chg="addSp modSp new mod replTag delTag">
        <pc:chgData name="Jeff Reid" userId="37da0ee9-625e-465d-9df3-e6410d9e0fca" providerId="ADAL" clId="{28AD8539-50D5-40BC-86C4-899BF72EC810}" dt="2024-05-27T00:21:59.114" v="3303" actId="1076"/>
        <pc:sldMkLst>
          <pc:docMk/>
          <pc:sldMk cId="3521716704" sldId="466"/>
        </pc:sldMkLst>
        <pc:spChg chg="mod">
          <ac:chgData name="Jeff Reid" userId="37da0ee9-625e-465d-9df3-e6410d9e0fca" providerId="ADAL" clId="{28AD8539-50D5-40BC-86C4-899BF72EC810}" dt="2024-05-26T23:18:43.391" v="2095" actId="14100"/>
          <ac:spMkLst>
            <pc:docMk/>
            <pc:sldMk cId="3521716704" sldId="466"/>
            <ac:spMk id="2" creationId="{910CC90A-6557-C641-F032-A6039EDEC1B1}"/>
          </ac:spMkLst>
        </pc:spChg>
        <pc:spChg chg="mod">
          <ac:chgData name="Jeff Reid" userId="37da0ee9-625e-465d-9df3-e6410d9e0fca" providerId="ADAL" clId="{28AD8539-50D5-40BC-86C4-899BF72EC810}" dt="2024-05-26T23:21:06.247" v="2361" actId="20577"/>
          <ac:spMkLst>
            <pc:docMk/>
            <pc:sldMk cId="3521716704" sldId="466"/>
            <ac:spMk id="3" creationId="{775F8A4F-D1AC-E294-DCC4-26F56C1E5740}"/>
          </ac:spMkLst>
        </pc:spChg>
        <pc:picChg chg="add mod">
          <ac:chgData name="Jeff Reid" userId="37da0ee9-625e-465d-9df3-e6410d9e0fca" providerId="ADAL" clId="{28AD8539-50D5-40BC-86C4-899BF72EC810}" dt="2024-05-27T00:20:55.098" v="3298" actId="1076"/>
          <ac:picMkLst>
            <pc:docMk/>
            <pc:sldMk cId="3521716704" sldId="466"/>
            <ac:picMk id="7" creationId="{24ADD374-CFC2-466B-9F38-7EE3D871DD4C}"/>
          </ac:picMkLst>
        </pc:picChg>
        <pc:picChg chg="add mod">
          <ac:chgData name="Jeff Reid" userId="37da0ee9-625e-465d-9df3-e6410d9e0fca" providerId="ADAL" clId="{28AD8539-50D5-40BC-86C4-899BF72EC810}" dt="2024-05-27T00:21:59.114" v="3303" actId="1076"/>
          <ac:picMkLst>
            <pc:docMk/>
            <pc:sldMk cId="3521716704" sldId="466"/>
            <ac:picMk id="8" creationId="{A04B0D25-2135-A280-6A06-5DBBA1212B21}"/>
          </ac:picMkLst>
        </pc:picChg>
      </pc:sldChg>
      <pc:sldChg chg="addSp modSp new mod modAnim replTag delTag">
        <pc:chgData name="Jeff Reid" userId="37da0ee9-625e-465d-9df3-e6410d9e0fca" providerId="ADAL" clId="{28AD8539-50D5-40BC-86C4-899BF72EC810}" dt="2024-05-26T23:17:15.835" v="1975" actId="20577"/>
        <pc:sldMkLst>
          <pc:docMk/>
          <pc:sldMk cId="584122528" sldId="467"/>
        </pc:sldMkLst>
        <pc:spChg chg="mod">
          <ac:chgData name="Jeff Reid" userId="37da0ee9-625e-465d-9df3-e6410d9e0fca" providerId="ADAL" clId="{28AD8539-50D5-40BC-86C4-899BF72EC810}" dt="2024-05-26T23:12:46.674" v="1559" actId="14100"/>
          <ac:spMkLst>
            <pc:docMk/>
            <pc:sldMk cId="584122528" sldId="467"/>
            <ac:spMk id="2" creationId="{662A9C86-5682-D278-6A13-3180DBB2FA4C}"/>
          </ac:spMkLst>
        </pc:spChg>
        <pc:spChg chg="mod">
          <ac:chgData name="Jeff Reid" userId="37da0ee9-625e-465d-9df3-e6410d9e0fca" providerId="ADAL" clId="{28AD8539-50D5-40BC-86C4-899BF72EC810}" dt="2024-05-26T23:14:27.626" v="1659" actId="14100"/>
          <ac:spMkLst>
            <pc:docMk/>
            <pc:sldMk cId="584122528" sldId="467"/>
            <ac:spMk id="3" creationId="{652BEA28-54F1-26B7-585F-B67934B213DE}"/>
          </ac:spMkLst>
        </pc:spChg>
        <pc:spChg chg="add mod">
          <ac:chgData name="Jeff Reid" userId="37da0ee9-625e-465d-9df3-e6410d9e0fca" providerId="ADAL" clId="{28AD8539-50D5-40BC-86C4-899BF72EC810}" dt="2024-05-26T23:14:55.518" v="1696" actId="20577"/>
          <ac:spMkLst>
            <pc:docMk/>
            <pc:sldMk cId="584122528" sldId="467"/>
            <ac:spMk id="6" creationId="{A3C5D3CE-F8CD-04AE-4723-3B1B053D2C21}"/>
          </ac:spMkLst>
        </pc:spChg>
        <pc:spChg chg="add mod">
          <ac:chgData name="Jeff Reid" userId="37da0ee9-625e-465d-9df3-e6410d9e0fca" providerId="ADAL" clId="{28AD8539-50D5-40BC-86C4-899BF72EC810}" dt="2024-05-26T23:16:06.260" v="1832" actId="20577"/>
          <ac:spMkLst>
            <pc:docMk/>
            <pc:sldMk cId="584122528" sldId="467"/>
            <ac:spMk id="7" creationId="{3B9E6F0C-2BF9-1A1D-67FB-E39559AA53F7}"/>
          </ac:spMkLst>
        </pc:spChg>
        <pc:spChg chg="add mod">
          <ac:chgData name="Jeff Reid" userId="37da0ee9-625e-465d-9df3-e6410d9e0fca" providerId="ADAL" clId="{28AD8539-50D5-40BC-86C4-899BF72EC810}" dt="2024-05-26T23:17:15.835" v="1975" actId="20577"/>
          <ac:spMkLst>
            <pc:docMk/>
            <pc:sldMk cId="584122528" sldId="467"/>
            <ac:spMk id="8" creationId="{AF554C05-3B41-031C-1651-24EEEB701EF3}"/>
          </ac:spMkLst>
        </pc:spChg>
      </pc:sldChg>
      <pc:sldChg chg="modSp new mod replTag delTag">
        <pc:chgData name="Jeff Reid" userId="37da0ee9-625e-465d-9df3-e6410d9e0fca" providerId="ADAL" clId="{28AD8539-50D5-40BC-86C4-899BF72EC810}" dt="2024-05-27T00:13:09.462" v="3068"/>
        <pc:sldMkLst>
          <pc:docMk/>
          <pc:sldMk cId="3951103406" sldId="468"/>
        </pc:sldMkLst>
        <pc:spChg chg="mod">
          <ac:chgData name="Jeff Reid" userId="37da0ee9-625e-465d-9df3-e6410d9e0fca" providerId="ADAL" clId="{28AD8539-50D5-40BC-86C4-899BF72EC810}" dt="2024-05-26T23:23:28.613" v="2419" actId="20577"/>
          <ac:spMkLst>
            <pc:docMk/>
            <pc:sldMk cId="3951103406" sldId="468"/>
            <ac:spMk id="7" creationId="{274D7A83-B637-BB83-16CE-F82D62296056}"/>
          </ac:spMkLst>
        </pc:spChg>
        <pc:spChg chg="mod">
          <ac:chgData name="Jeff Reid" userId="37da0ee9-625e-465d-9df3-e6410d9e0fca" providerId="ADAL" clId="{28AD8539-50D5-40BC-86C4-899BF72EC810}" dt="2024-05-26T23:23:36.398" v="2434" actId="20577"/>
          <ac:spMkLst>
            <pc:docMk/>
            <pc:sldMk cId="3951103406" sldId="468"/>
            <ac:spMk id="10" creationId="{7761B7AE-C26D-CADC-B770-CEFB0FA57DE4}"/>
          </ac:spMkLst>
        </pc:spChg>
        <pc:spChg chg="mod">
          <ac:chgData name="Jeff Reid" userId="37da0ee9-625e-465d-9df3-e6410d9e0fca" providerId="ADAL" clId="{28AD8539-50D5-40BC-86C4-899BF72EC810}" dt="2024-05-26T23:24:40.991" v="2598" actId="1076"/>
          <ac:spMkLst>
            <pc:docMk/>
            <pc:sldMk cId="3951103406" sldId="468"/>
            <ac:spMk id="11" creationId="{35D4C73B-3C7C-AE1F-B6DA-AA4EF8AAF149}"/>
          </ac:spMkLst>
        </pc:spChg>
        <pc:spChg chg="mod">
          <ac:chgData name="Jeff Reid" userId="37da0ee9-625e-465d-9df3-e6410d9e0fca" providerId="ADAL" clId="{28AD8539-50D5-40BC-86C4-899BF72EC810}" dt="2024-05-26T23:24:11.050" v="2534" actId="20577"/>
          <ac:spMkLst>
            <pc:docMk/>
            <pc:sldMk cId="3951103406" sldId="468"/>
            <ac:spMk id="12" creationId="{4FACB6E2-0A61-DE3B-FB33-F104AA2FEAE4}"/>
          </ac:spMkLst>
        </pc:spChg>
        <pc:spChg chg="mod">
          <ac:chgData name="Jeff Reid" userId="37da0ee9-625e-465d-9df3-e6410d9e0fca" providerId="ADAL" clId="{28AD8539-50D5-40BC-86C4-899BF72EC810}" dt="2024-05-26T23:24:37.449" v="2597" actId="20577"/>
          <ac:spMkLst>
            <pc:docMk/>
            <pc:sldMk cId="3951103406" sldId="468"/>
            <ac:spMk id="13" creationId="{AA6D8EE1-4C3E-1D7C-95AE-BA9F56B8E41D}"/>
          </ac:spMkLst>
        </pc:spChg>
        <pc:spChg chg="mod">
          <ac:chgData name="Jeff Reid" userId="37da0ee9-625e-465d-9df3-e6410d9e0fca" providerId="ADAL" clId="{28AD8539-50D5-40BC-86C4-899BF72EC810}" dt="2024-05-26T23:24:54.405" v="2616" actId="20577"/>
          <ac:spMkLst>
            <pc:docMk/>
            <pc:sldMk cId="3951103406" sldId="468"/>
            <ac:spMk id="14" creationId="{DEB140CE-5A97-41E7-E3E0-543A5616E568}"/>
          </ac:spMkLst>
        </pc:spChg>
        <pc:spChg chg="mod">
          <ac:chgData name="Jeff Reid" userId="37da0ee9-625e-465d-9df3-e6410d9e0fca" providerId="ADAL" clId="{28AD8539-50D5-40BC-86C4-899BF72EC810}" dt="2024-05-26T23:25:23.474" v="2727" actId="1076"/>
          <ac:spMkLst>
            <pc:docMk/>
            <pc:sldMk cId="3951103406" sldId="468"/>
            <ac:spMk id="15" creationId="{CDB9C3C3-5AAA-9D03-8960-9E382D395952}"/>
          </ac:spMkLst>
        </pc:spChg>
        <pc:spChg chg="mod">
          <ac:chgData name="Jeff Reid" userId="37da0ee9-625e-465d-9df3-e6410d9e0fca" providerId="ADAL" clId="{28AD8539-50D5-40BC-86C4-899BF72EC810}" dt="2024-05-26T23:25:45.802" v="2802" actId="20577"/>
          <ac:spMkLst>
            <pc:docMk/>
            <pc:sldMk cId="3951103406" sldId="468"/>
            <ac:spMk id="16" creationId="{7490B62A-A1CC-73A8-71F5-3425BCDD0421}"/>
          </ac:spMkLst>
        </pc:spChg>
        <pc:spChg chg="mod">
          <ac:chgData name="Jeff Reid" userId="37da0ee9-625e-465d-9df3-e6410d9e0fca" providerId="ADAL" clId="{28AD8539-50D5-40BC-86C4-899BF72EC810}" dt="2024-05-26T23:26:05.292" v="2856" actId="20577"/>
          <ac:spMkLst>
            <pc:docMk/>
            <pc:sldMk cId="3951103406" sldId="468"/>
            <ac:spMk id="17" creationId="{72B56BA0-8DC6-0ADA-63EF-F9E3B10CBAA2}"/>
          </ac:spMkLst>
        </pc:spChg>
        <pc:spChg chg="mod">
          <ac:chgData name="Jeff Reid" userId="37da0ee9-625e-465d-9df3-e6410d9e0fca" providerId="ADAL" clId="{28AD8539-50D5-40BC-86C4-899BF72EC810}" dt="2024-05-26T23:26:15.147" v="2882" actId="20577"/>
          <ac:spMkLst>
            <pc:docMk/>
            <pc:sldMk cId="3951103406" sldId="468"/>
            <ac:spMk id="18" creationId="{53290F51-8EA1-780A-CB45-AD584C9FD266}"/>
          </ac:spMkLst>
        </pc:spChg>
        <pc:spChg chg="mod">
          <ac:chgData name="Jeff Reid" userId="37da0ee9-625e-465d-9df3-e6410d9e0fca" providerId="ADAL" clId="{28AD8539-50D5-40BC-86C4-899BF72EC810}" dt="2024-05-26T23:26:25.849" v="2921" actId="20577"/>
          <ac:spMkLst>
            <pc:docMk/>
            <pc:sldMk cId="3951103406" sldId="468"/>
            <ac:spMk id="19" creationId="{4E7E80DF-F26C-3790-DB2D-002E7CACB33A}"/>
          </ac:spMkLst>
        </pc:spChg>
      </pc:sldChg>
      <pc:sldChg chg="addSp delSp modSp new mod replTag delTag">
        <pc:chgData name="Jeff Reid" userId="37da0ee9-625e-465d-9df3-e6410d9e0fca" providerId="ADAL" clId="{28AD8539-50D5-40BC-86C4-899BF72EC810}" dt="2024-05-27T00:18:48.992" v="3216"/>
        <pc:sldMkLst>
          <pc:docMk/>
          <pc:sldMk cId="63308265" sldId="469"/>
        </pc:sldMkLst>
        <pc:spChg chg="mod">
          <ac:chgData name="Jeff Reid" userId="37da0ee9-625e-465d-9df3-e6410d9e0fca" providerId="ADAL" clId="{28AD8539-50D5-40BC-86C4-899BF72EC810}" dt="2024-05-27T00:15:19.335" v="3102" actId="20577"/>
          <ac:spMkLst>
            <pc:docMk/>
            <pc:sldMk cId="63308265" sldId="469"/>
            <ac:spMk id="2" creationId="{CF740CD1-612B-BE60-F6E4-D0CE145936EC}"/>
          </ac:spMkLst>
        </pc:spChg>
        <pc:spChg chg="add mod">
          <ac:chgData name="Jeff Reid" userId="37da0ee9-625e-465d-9df3-e6410d9e0fca" providerId="ADAL" clId="{28AD8539-50D5-40BC-86C4-899BF72EC810}" dt="2024-05-27T00:15:56.272" v="3107" actId="207"/>
          <ac:spMkLst>
            <pc:docMk/>
            <pc:sldMk cId="63308265" sldId="469"/>
            <ac:spMk id="7" creationId="{7DC062DE-DF58-32EE-207D-3562D1757F8B}"/>
          </ac:spMkLst>
        </pc:spChg>
        <pc:spChg chg="add mod">
          <ac:chgData name="Jeff Reid" userId="37da0ee9-625e-465d-9df3-e6410d9e0fca" providerId="ADAL" clId="{28AD8539-50D5-40BC-86C4-899BF72EC810}" dt="2024-05-27T00:16:05.447" v="3115" actId="20577"/>
          <ac:spMkLst>
            <pc:docMk/>
            <pc:sldMk cId="63308265" sldId="469"/>
            <ac:spMk id="8" creationId="{F95DAD37-1001-E88A-F6E2-1C40D0B6BD4B}"/>
          </ac:spMkLst>
        </pc:spChg>
        <pc:spChg chg="add mod">
          <ac:chgData name="Jeff Reid" userId="37da0ee9-625e-465d-9df3-e6410d9e0fca" providerId="ADAL" clId="{28AD8539-50D5-40BC-86C4-899BF72EC810}" dt="2024-05-27T00:16:51.059" v="3139" actId="1076"/>
          <ac:spMkLst>
            <pc:docMk/>
            <pc:sldMk cId="63308265" sldId="469"/>
            <ac:spMk id="11" creationId="{0BF6BA86-38C6-F2B4-6CFD-8E50AC9DC6B2}"/>
          </ac:spMkLst>
        </pc:spChg>
        <pc:picChg chg="add mod">
          <ac:chgData name="Jeff Reid" userId="37da0ee9-625e-465d-9df3-e6410d9e0fca" providerId="ADAL" clId="{28AD8539-50D5-40BC-86C4-899BF72EC810}" dt="2024-05-27T00:15:06.193" v="3081" actId="1076"/>
          <ac:picMkLst>
            <pc:docMk/>
            <pc:sldMk cId="63308265" sldId="469"/>
            <ac:picMk id="6" creationId="{DD9D2743-1E13-D853-8E53-EE803EABC90B}"/>
          </ac:picMkLst>
        </pc:picChg>
        <pc:cxnChg chg="add mod">
          <ac:chgData name="Jeff Reid" userId="37da0ee9-625e-465d-9df3-e6410d9e0fca" providerId="ADAL" clId="{28AD8539-50D5-40BC-86C4-899BF72EC810}" dt="2024-05-27T00:16:40.283" v="3126" actId="1582"/>
          <ac:cxnSpMkLst>
            <pc:docMk/>
            <pc:sldMk cId="63308265" sldId="469"/>
            <ac:cxnSpMk id="10" creationId="{EC269D9E-37B6-51F2-6F6D-C8618B901BB5}"/>
          </ac:cxnSpMkLst>
        </pc:cxnChg>
        <pc:cxnChg chg="add del">
          <ac:chgData name="Jeff Reid" userId="37da0ee9-625e-465d-9df3-e6410d9e0fca" providerId="ADAL" clId="{28AD8539-50D5-40BC-86C4-899BF72EC810}" dt="2024-05-27T00:17:06.094" v="3141" actId="478"/>
          <ac:cxnSpMkLst>
            <pc:docMk/>
            <pc:sldMk cId="63308265" sldId="469"/>
            <ac:cxnSpMk id="13" creationId="{E335E62D-B65B-0AC4-2748-A6AA7967E5E3}"/>
          </ac:cxnSpMkLst>
        </pc:cxnChg>
        <pc:cxnChg chg="add mod">
          <ac:chgData name="Jeff Reid" userId="37da0ee9-625e-465d-9df3-e6410d9e0fca" providerId="ADAL" clId="{28AD8539-50D5-40BC-86C4-899BF72EC810}" dt="2024-05-27T00:17:13.534" v="3144" actId="14100"/>
          <ac:cxnSpMkLst>
            <pc:docMk/>
            <pc:sldMk cId="63308265" sldId="469"/>
            <ac:cxnSpMk id="14" creationId="{BB85DC06-2289-E6B9-ECD9-FAF962B9B64D}"/>
          </ac:cxnSpMkLst>
        </pc:cxnChg>
      </pc:sldChg>
      <pc:sldChg chg="addSp delSp modSp new mod replTag delTag">
        <pc:chgData name="Jeff Reid" userId="37da0ee9-625e-465d-9df3-e6410d9e0fca" providerId="ADAL" clId="{28AD8539-50D5-40BC-86C4-899BF72EC810}" dt="2024-05-27T00:20:03.340" v="3269"/>
        <pc:sldMkLst>
          <pc:docMk/>
          <pc:sldMk cId="2035696146" sldId="470"/>
        </pc:sldMkLst>
        <pc:spChg chg="mod">
          <ac:chgData name="Jeff Reid" userId="37da0ee9-625e-465d-9df3-e6410d9e0fca" providerId="ADAL" clId="{28AD8539-50D5-40BC-86C4-899BF72EC810}" dt="2024-05-27T00:17:59.338" v="3193" actId="20577"/>
          <ac:spMkLst>
            <pc:docMk/>
            <pc:sldMk cId="2035696146" sldId="470"/>
            <ac:spMk id="2" creationId="{44D63582-0334-94C2-95F9-B999F3B15B43}"/>
          </ac:spMkLst>
        </pc:spChg>
        <pc:picChg chg="add mod">
          <ac:chgData name="Jeff Reid" userId="37da0ee9-625e-465d-9df3-e6410d9e0fca" providerId="ADAL" clId="{28AD8539-50D5-40BC-86C4-899BF72EC810}" dt="2024-05-27T00:17:49.791" v="3169" actId="1076"/>
          <ac:picMkLst>
            <pc:docMk/>
            <pc:sldMk cId="2035696146" sldId="470"/>
            <ac:picMk id="7" creationId="{8BC30294-1017-F1AF-604C-1982F8FFA3D9}"/>
          </ac:picMkLst>
        </pc:picChg>
        <pc:cxnChg chg="add del mod">
          <ac:chgData name="Jeff Reid" userId="37da0ee9-625e-465d-9df3-e6410d9e0fca" providerId="ADAL" clId="{28AD8539-50D5-40BC-86C4-899BF72EC810}" dt="2024-05-27T00:17:41.650" v="3164" actId="478"/>
          <ac:cxnSpMkLst>
            <pc:docMk/>
            <pc:sldMk cId="2035696146" sldId="470"/>
            <ac:cxnSpMk id="5" creationId="{70AEEDB3-8EFF-0AE3-F768-8DA4B972E0FF}"/>
          </ac:cxnSpMkLst>
        </pc:cxnChg>
      </pc:sldChg>
    </pc:docChg>
  </pc:docChgLst>
  <pc:docChgLst>
    <pc:chgData name="Jeff Reid" userId="37da0ee9-625e-465d-9df3-e6410d9e0fca" providerId="ADAL" clId="{22A529E6-0440-40E8-A948-8FA602FAFC62}"/>
    <pc:docChg chg="undo custSel addSld delSld modSld sldOrd replTag delTag">
      <pc:chgData name="Jeff Reid" userId="37da0ee9-625e-465d-9df3-e6410d9e0fca" providerId="ADAL" clId="{22A529E6-0440-40E8-A948-8FA602FAFC62}" dt="2024-04-22T01:55:52.269" v="4116"/>
      <pc:docMkLst>
        <pc:docMk/>
      </pc:docMkLst>
      <pc:sldChg chg="modSp mod replTag delTag">
        <pc:chgData name="Jeff Reid" userId="37da0ee9-625e-465d-9df3-e6410d9e0fca" providerId="ADAL" clId="{22A529E6-0440-40E8-A948-8FA602FAFC62}" dt="2024-04-22T00:59:03.454" v="4112"/>
        <pc:sldMkLst>
          <pc:docMk/>
          <pc:sldMk cId="3141225167" sldId="399"/>
        </pc:sldMkLst>
        <pc:spChg chg="mod">
          <ac:chgData name="Jeff Reid" userId="37da0ee9-625e-465d-9df3-e6410d9e0fca" providerId="ADAL" clId="{22A529E6-0440-40E8-A948-8FA602FAFC62}" dt="2024-04-21T22:23:33.703" v="60" actId="20577"/>
          <ac:spMkLst>
            <pc:docMk/>
            <pc:sldMk cId="3141225167" sldId="399"/>
            <ac:spMk id="17" creationId="{0847219B-2843-00E2-EE30-884E220C10B5}"/>
          </ac:spMkLst>
        </pc:spChg>
      </pc:sldChg>
      <pc:sldChg chg="modSp mod replTag delTag">
        <pc:chgData name="Jeff Reid" userId="37da0ee9-625e-465d-9df3-e6410d9e0fca" providerId="ADAL" clId="{22A529E6-0440-40E8-A948-8FA602FAFC62}" dt="2024-04-22T00:59:02.897" v="4108"/>
        <pc:sldMkLst>
          <pc:docMk/>
          <pc:sldMk cId="2166390183" sldId="400"/>
        </pc:sldMkLst>
        <pc:spChg chg="mod">
          <ac:chgData name="Jeff Reid" userId="37da0ee9-625e-465d-9df3-e6410d9e0fca" providerId="ADAL" clId="{22A529E6-0440-40E8-A948-8FA602FAFC62}" dt="2024-04-22T00:38:37.825" v="3397" actId="20577"/>
          <ac:spMkLst>
            <pc:docMk/>
            <pc:sldMk cId="2166390183" sldId="400"/>
            <ac:spMk id="3" creationId="{63DBE533-92DF-09B6-E408-A0C450E18798}"/>
          </ac:spMkLst>
        </pc:spChg>
      </pc:sldChg>
      <pc:sldChg chg="addSp modSp add del mod modAnim replTag delTag">
        <pc:chgData name="Jeff Reid" userId="37da0ee9-625e-465d-9df3-e6410d9e0fca" providerId="ADAL" clId="{22A529E6-0440-40E8-A948-8FA602FAFC62}" dt="2024-04-22T00:56:46.808" v="4087"/>
        <pc:sldMkLst>
          <pc:docMk/>
          <pc:sldMk cId="1600822523" sldId="414"/>
        </pc:sldMkLst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2" creationId="{62849CF9-6BAB-A6D4-9ABB-B0A54CF1378A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3" creationId="{DB135CA7-8C69-17F5-D38E-840F027967C0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4" creationId="{5A163AC1-0940-186E-BAD3-F374853D49CB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5" creationId="{D32BCC7B-A984-446F-3D89-92A51A9D32F6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6" creationId="{F1FA84A3-7C18-41CE-8140-DB67A859DB91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7" creationId="{E1AD66A9-D59F-057C-D64E-397292215E17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8" creationId="{CF4957B5-AAF8-7DF4-5A5A-1DD304E6FD47}"/>
          </ac:spMkLst>
        </pc:spChg>
        <pc:spChg chg="add mod">
          <ac:chgData name="Jeff Reid" userId="37da0ee9-625e-465d-9df3-e6410d9e0fca" providerId="ADAL" clId="{22A529E6-0440-40E8-A948-8FA602FAFC62}" dt="2024-04-22T00:33:54.202" v="2968" actId="20577"/>
          <ac:spMkLst>
            <pc:docMk/>
            <pc:sldMk cId="1600822523" sldId="414"/>
            <ac:spMk id="11" creationId="{2CD9BA77-599B-7B59-C71C-DB663511AEF2}"/>
          </ac:spMkLst>
        </pc:spChg>
        <pc:spChg chg="add mod">
          <ac:chgData name="Jeff Reid" userId="37da0ee9-625e-465d-9df3-e6410d9e0fca" providerId="ADAL" clId="{22A529E6-0440-40E8-A948-8FA602FAFC62}" dt="2024-04-22T00:33:35.708" v="2954" actId="1076"/>
          <ac:spMkLst>
            <pc:docMk/>
            <pc:sldMk cId="1600822523" sldId="414"/>
            <ac:spMk id="12" creationId="{2951CBF5-9599-E6BF-223A-6F829B7CC815}"/>
          </ac:spMkLst>
        </pc:spChg>
        <pc:spChg chg="add mod">
          <ac:chgData name="Jeff Reid" userId="37da0ee9-625e-465d-9df3-e6410d9e0fca" providerId="ADAL" clId="{22A529E6-0440-40E8-A948-8FA602FAFC62}" dt="2024-04-22T00:39:26.717" v="3447" actId="13822"/>
          <ac:spMkLst>
            <pc:docMk/>
            <pc:sldMk cId="1600822523" sldId="414"/>
            <ac:spMk id="13" creationId="{820052BC-B175-EA70-F440-634A58AE1664}"/>
          </ac:spMkLst>
        </pc:spChg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72" creationId="{34F5EF3A-EF97-1DD2-0366-203DF6993EBF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73" creationId="{CCF50B4C-2C67-A70A-4CCB-E7782EAFD337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74" creationId="{EE3AB4E8-51B5-DE18-6278-FECE1956C930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75" creationId="{9631A206-5032-291E-19A2-D6F82871A751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76" creationId="{62B4390D-F0F9-6456-9E33-391B8BE2A83E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77" creationId="{9443C43C-983B-3769-0EBF-A0156D0368AD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78" creationId="{8A0BD3D6-846A-64B7-8BDA-B153632B13A9}"/>
          </ac:spMkLst>
        </pc:spChg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79" creationId="{112794DF-407D-EF94-621F-11EC912C0FD8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80" creationId="{6656B2A7-6B8C-8AEB-288E-F4BB3DFB7EF5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81" creationId="{7A7F3048-41ED-7591-5D87-2814490F4FF3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82" creationId="{426D2B1B-813F-64C8-F0C2-C91F3DA760CF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83" creationId="{FA9B44BD-F81E-04ED-0040-189C281BDA33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84" creationId="{E41131EB-74B8-3834-436A-17F710BA6283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85" creationId="{F4BCBDCD-0005-F223-3FFC-393FCC1ED1DB}"/>
          </ac:spMkLst>
        </pc:spChg>
        <pc:spChg chg="mod">
          <ac:chgData name="Jeff Reid" userId="37da0ee9-625e-465d-9df3-e6410d9e0fca" providerId="ADAL" clId="{22A529E6-0440-40E8-A948-8FA602FAFC62}" dt="2024-04-22T00:32:14.628" v="2739" actId="1035"/>
          <ac:spMkLst>
            <pc:docMk/>
            <pc:sldMk cId="1600822523" sldId="414"/>
            <ac:spMk id="86" creationId="{A144F6CD-5D99-5012-F6FD-98029D6013EC}"/>
          </ac:spMkLst>
        </pc:spChg>
        <pc:spChg chg="mod">
          <ac:chgData name="Jeff Reid" userId="37da0ee9-625e-465d-9df3-e6410d9e0fca" providerId="ADAL" clId="{22A529E6-0440-40E8-A948-8FA602FAFC62}" dt="2024-04-22T00:32:14.628" v="2739" actId="1035"/>
          <ac:spMkLst>
            <pc:docMk/>
            <pc:sldMk cId="1600822523" sldId="414"/>
            <ac:spMk id="87" creationId="{341FA52A-1DA6-9E39-5DC1-5F5DD4E0F71A}"/>
          </ac:spMkLst>
        </pc:spChg>
      </pc:sldChg>
      <pc:sldChg chg="add replTag delTag">
        <pc:chgData name="Jeff Reid" userId="37da0ee9-625e-465d-9df3-e6410d9e0fca" providerId="ADAL" clId="{22A529E6-0440-40E8-A948-8FA602FAFC62}" dt="2024-04-22T00:59:01.564" v="4106"/>
        <pc:sldMkLst>
          <pc:docMk/>
          <pc:sldMk cId="3905821933" sldId="415"/>
        </pc:sldMkLst>
      </pc:sldChg>
      <pc:sldChg chg="addSp delSp modSp mod replTag delTag">
        <pc:chgData name="Jeff Reid" userId="37da0ee9-625e-465d-9df3-e6410d9e0fca" providerId="ADAL" clId="{22A529E6-0440-40E8-A948-8FA602FAFC62}" dt="2024-04-22T01:55:52.269" v="4116"/>
        <pc:sldMkLst>
          <pc:docMk/>
          <pc:sldMk cId="4140007323" sldId="427"/>
        </pc:sldMkLst>
        <pc:spChg chg="del">
          <ac:chgData name="Jeff Reid" userId="37da0ee9-625e-465d-9df3-e6410d9e0fca" providerId="ADAL" clId="{22A529E6-0440-40E8-A948-8FA602FAFC62}" dt="2024-04-22T00:56:38.074" v="4077" actId="931"/>
          <ac:spMkLst>
            <pc:docMk/>
            <pc:sldMk cId="4140007323" sldId="427"/>
            <ac:spMk id="5" creationId="{46D04C0B-1B4A-2D32-4652-9DBCB0AAED51}"/>
          </ac:spMkLst>
        </pc:spChg>
        <pc:spChg chg="mod">
          <ac:chgData name="Jeff Reid" userId="37da0ee9-625e-465d-9df3-e6410d9e0fca" providerId="ADAL" clId="{22A529E6-0440-40E8-A948-8FA602FAFC62}" dt="2024-04-22T00:43:27.073" v="3730" actId="20577"/>
          <ac:spMkLst>
            <pc:docMk/>
            <pc:sldMk cId="4140007323" sldId="427"/>
            <ac:spMk id="6" creationId="{A297555C-936A-16C5-DDE8-4670D8096F13}"/>
          </ac:spMkLst>
        </pc:spChg>
        <pc:picChg chg="add mod">
          <ac:chgData name="Jeff Reid" userId="37da0ee9-625e-465d-9df3-e6410d9e0fca" providerId="ADAL" clId="{22A529E6-0440-40E8-A948-8FA602FAFC62}" dt="2024-04-22T00:56:39.222" v="4079" actId="962"/>
          <ac:picMkLst>
            <pc:docMk/>
            <pc:sldMk cId="4140007323" sldId="427"/>
            <ac:picMk id="7" creationId="{F61E89A9-2844-A35C-07B2-8AC5D2F00AF2}"/>
          </ac:picMkLst>
        </pc:picChg>
      </pc:sldChg>
      <pc:sldChg chg="modSp add mod modAnim replTag delTag">
        <pc:chgData name="Jeff Reid" userId="37da0ee9-625e-465d-9df3-e6410d9e0fca" providerId="ADAL" clId="{22A529E6-0440-40E8-A948-8FA602FAFC62}" dt="2024-04-22T00:52:02.210" v="4021"/>
        <pc:sldMkLst>
          <pc:docMk/>
          <pc:sldMk cId="3137804991" sldId="431"/>
        </pc:sldMkLst>
        <pc:spChg chg="mod">
          <ac:chgData name="Jeff Reid" userId="37da0ee9-625e-465d-9df3-e6410d9e0fca" providerId="ADAL" clId="{22A529E6-0440-40E8-A948-8FA602FAFC62}" dt="2024-04-21T22:53:40.984" v="993" actId="20577"/>
          <ac:spMkLst>
            <pc:docMk/>
            <pc:sldMk cId="3137804991" sldId="431"/>
            <ac:spMk id="2" creationId="{737DEC05-CFB3-140F-1150-19DFF15E95EC}"/>
          </ac:spMkLst>
        </pc:spChg>
        <pc:spChg chg="mod">
          <ac:chgData name="Jeff Reid" userId="37da0ee9-625e-465d-9df3-e6410d9e0fca" providerId="ADAL" clId="{22A529E6-0440-40E8-A948-8FA602FAFC62}" dt="2024-04-21T23:20:31.329" v="1872" actId="114"/>
          <ac:spMkLst>
            <pc:docMk/>
            <pc:sldMk cId="3137804991" sldId="431"/>
            <ac:spMk id="7" creationId="{6079D37D-FBF0-CCE5-83D2-6DF2D170ABAA}"/>
          </ac:spMkLst>
        </pc:spChg>
      </pc:sldChg>
      <pc:sldChg chg="add replTag delTag">
        <pc:chgData name="Jeff Reid" userId="37da0ee9-625e-465d-9df3-e6410d9e0fca" providerId="ADAL" clId="{22A529E6-0440-40E8-A948-8FA602FAFC62}" dt="2024-04-22T00:40:02.505" v="3462"/>
        <pc:sldMkLst>
          <pc:docMk/>
          <pc:sldMk cId="864504741" sldId="432"/>
        </pc:sldMkLst>
      </pc:sldChg>
      <pc:sldChg chg="del replTag delTag">
        <pc:chgData name="Jeff Reid" userId="37da0ee9-625e-465d-9df3-e6410d9e0fca" providerId="ADAL" clId="{22A529E6-0440-40E8-A948-8FA602FAFC62}" dt="2024-04-22T00:39:57.133" v="3453" actId="2696"/>
        <pc:sldMkLst>
          <pc:docMk/>
          <pc:sldMk cId="3460688387" sldId="432"/>
        </pc:sldMkLst>
      </pc:sldChg>
      <pc:sldChg chg="del replTag delTag">
        <pc:chgData name="Jeff Reid" userId="37da0ee9-625e-465d-9df3-e6410d9e0fca" providerId="ADAL" clId="{22A529E6-0440-40E8-A948-8FA602FAFC62}" dt="2024-04-21T22:23:59.698" v="82" actId="47"/>
        <pc:sldMkLst>
          <pc:docMk/>
          <pc:sldMk cId="1145699258" sldId="440"/>
        </pc:sldMkLst>
      </pc:sldChg>
      <pc:sldChg chg="addSp delSp modSp mod delAnim modAnim replTag delTag">
        <pc:chgData name="Jeff Reid" userId="37da0ee9-625e-465d-9df3-e6410d9e0fca" providerId="ADAL" clId="{22A529E6-0440-40E8-A948-8FA602FAFC62}" dt="2024-04-22T00:53:44.799" v="4058"/>
        <pc:sldMkLst>
          <pc:docMk/>
          <pc:sldMk cId="3578366077" sldId="442"/>
        </pc:sldMkLst>
        <pc:spChg chg="mod">
          <ac:chgData name="Jeff Reid" userId="37da0ee9-625e-465d-9df3-e6410d9e0fca" providerId="ADAL" clId="{22A529E6-0440-40E8-A948-8FA602FAFC62}" dt="2024-04-21T22:23:56.374" v="79" actId="20577"/>
          <ac:spMkLst>
            <pc:docMk/>
            <pc:sldMk cId="3578366077" sldId="442"/>
            <ac:spMk id="2" creationId="{8B78DF50-D2AE-6191-7F77-63BE3B75A7D7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3" creationId="{B8F7F181-9171-0A41-3723-0FDCAD8A771C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4" creationId="{4FC2E259-EE4F-5E49-F821-361259859E9A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5" creationId="{9840FCF5-9696-0C02-5223-51A0E283730E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6" creationId="{92D7403A-3DFE-70CA-0D2E-3FA376CA23B0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7" creationId="{C0F44324-CADC-416F-6980-9E12E981E976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8" creationId="{6013B47F-D7BB-49DE-0181-64192AD0BB64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9" creationId="{A6CD92BA-19D6-513D-688C-AA35A4188647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0" creationId="{04BECF7D-F6AA-295F-C2CD-EE1C276FF373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1" creationId="{2CF8B291-8B20-F958-29D2-7DD097B914D9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2" creationId="{133995E4-F6C3-8FD5-764A-34DC778F74B7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3" creationId="{7C4C78AA-34A0-576E-E8BE-C75B122F596C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4" creationId="{1342413F-9F6C-2403-AA29-E609C1D34761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7" creationId="{7C7A23B6-F1CA-74A3-5428-37B91CC75A73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8" creationId="{B5B03F36-B7DA-17E7-DC8D-DD1E52257D28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9" creationId="{7619DF85-BB7F-F5B5-CA28-2766C1331CCD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20" creationId="{E4437FFC-0938-5745-D3BD-C36E0C2F781E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2" creationId="{72AB0FBF-BFDF-C3A6-86BE-916909274ED2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4" creationId="{16E490E8-86B4-B103-8587-B621B1BDB544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6" creationId="{CCD67BBA-D597-E6ED-156A-938085DDDDF0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8" creationId="{D560C67A-0989-A80C-6E1F-25A7760DBD8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0" creationId="{9F3A59E5-395D-3267-F9CD-113DADE40FED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2" creationId="{95FE469A-B11C-7B93-95AA-64AE1AE7110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4" creationId="{B0726342-FBE8-2923-E71B-49AEEA2280B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6" creationId="{713D2CC7-10BA-E920-995E-DAAF244F1EAB}"/>
          </ac:spMkLst>
        </pc:spChg>
        <pc:spChg chg="add mod">
          <ac:chgData name="Jeff Reid" userId="37da0ee9-625e-465d-9df3-e6410d9e0fca" providerId="ADAL" clId="{22A529E6-0440-40E8-A948-8FA602FAFC62}" dt="2024-04-22T00:49:52.673" v="3865" actId="1076"/>
          <ac:spMkLst>
            <pc:docMk/>
            <pc:sldMk cId="3578366077" sldId="442"/>
            <ac:spMk id="37" creationId="{BDF5E225-6F56-3D29-03A4-8C02B8D7122F}"/>
          </ac:spMkLst>
        </pc:spChg>
        <pc:spChg chg="add mod">
          <ac:chgData name="Jeff Reid" userId="37da0ee9-625e-465d-9df3-e6410d9e0fca" providerId="ADAL" clId="{22A529E6-0440-40E8-A948-8FA602FAFC62}" dt="2024-04-22T00:49:53.049" v="3866" actId="1076"/>
          <ac:spMkLst>
            <pc:docMk/>
            <pc:sldMk cId="3578366077" sldId="442"/>
            <ac:spMk id="38" creationId="{46945AE6-CB03-A5A4-5DAD-550618365025}"/>
          </ac:spMkLst>
        </pc:spChg>
        <pc:spChg chg="add mod">
          <ac:chgData name="Jeff Reid" userId="37da0ee9-625e-465d-9df3-e6410d9e0fca" providerId="ADAL" clId="{22A529E6-0440-40E8-A948-8FA602FAFC62}" dt="2024-04-22T00:50:49.705" v="3895" actId="20577"/>
          <ac:spMkLst>
            <pc:docMk/>
            <pc:sldMk cId="3578366077" sldId="442"/>
            <ac:spMk id="39" creationId="{C9882163-F735-EB21-BE12-CFFC428E7CD5}"/>
          </ac:spMkLst>
        </pc:spChg>
      </pc:sldChg>
      <pc:sldChg chg="modSp mod ord replTag delTag">
        <pc:chgData name="Jeff Reid" userId="37da0ee9-625e-465d-9df3-e6410d9e0fca" providerId="ADAL" clId="{22A529E6-0440-40E8-A948-8FA602FAFC62}" dt="2024-04-22T00:54:15.587" v="4064"/>
        <pc:sldMkLst>
          <pc:docMk/>
          <pc:sldMk cId="203335273" sldId="443"/>
        </pc:sldMkLst>
        <pc:spChg chg="mod">
          <ac:chgData name="Jeff Reid" userId="37da0ee9-625e-465d-9df3-e6410d9e0fca" providerId="ADAL" clId="{22A529E6-0440-40E8-A948-8FA602FAFC62}" dt="2024-04-21T23:19:33.383" v="1778" actId="6549"/>
          <ac:spMkLst>
            <pc:docMk/>
            <pc:sldMk cId="203335273" sldId="443"/>
            <ac:spMk id="2" creationId="{29A54937-177A-521C-F457-DD2DFDBCC497}"/>
          </ac:spMkLst>
        </pc:spChg>
        <pc:spChg chg="mod">
          <ac:chgData name="Jeff Reid" userId="37da0ee9-625e-465d-9df3-e6410d9e0fca" providerId="ADAL" clId="{22A529E6-0440-40E8-A948-8FA602FAFC62}" dt="2024-04-21T22:25:10.861" v="115" actId="14100"/>
          <ac:spMkLst>
            <pc:docMk/>
            <pc:sldMk cId="203335273" sldId="443"/>
            <ac:spMk id="5" creationId="{7AA3E57D-4B66-0046-7280-7F46B3D80A8F}"/>
          </ac:spMkLst>
        </pc:spChg>
        <pc:spChg chg="mod">
          <ac:chgData name="Jeff Reid" userId="37da0ee9-625e-465d-9df3-e6410d9e0fca" providerId="ADAL" clId="{22A529E6-0440-40E8-A948-8FA602FAFC62}" dt="2024-04-21T23:01:05.759" v="1340" actId="20577"/>
          <ac:spMkLst>
            <pc:docMk/>
            <pc:sldMk cId="203335273" sldId="443"/>
            <ac:spMk id="6" creationId="{08B79CDC-F31B-06EC-EA93-147A22D913F9}"/>
          </ac:spMkLst>
        </pc:spChg>
        <pc:spChg chg="mod">
          <ac:chgData name="Jeff Reid" userId="37da0ee9-625e-465d-9df3-e6410d9e0fca" providerId="ADAL" clId="{22A529E6-0440-40E8-A948-8FA602FAFC62}" dt="2024-04-21T22:25:18.639" v="117" actId="14100"/>
          <ac:spMkLst>
            <pc:docMk/>
            <pc:sldMk cId="203335273" sldId="443"/>
            <ac:spMk id="7" creationId="{74491FCA-5AEA-F8C1-AB7E-FB6E94C95BA6}"/>
          </ac:spMkLst>
        </pc:spChg>
        <pc:spChg chg="mod">
          <ac:chgData name="Jeff Reid" userId="37da0ee9-625e-465d-9df3-e6410d9e0fca" providerId="ADAL" clId="{22A529E6-0440-40E8-A948-8FA602FAFC62}" dt="2024-04-21T23:01:34.955" v="1374" actId="20577"/>
          <ac:spMkLst>
            <pc:docMk/>
            <pc:sldMk cId="203335273" sldId="443"/>
            <ac:spMk id="8" creationId="{A1627307-2415-2A3A-369B-CB86138ECBDA}"/>
          </ac:spMkLst>
        </pc:spChg>
        <pc:spChg chg="mod">
          <ac:chgData name="Jeff Reid" userId="37da0ee9-625e-465d-9df3-e6410d9e0fca" providerId="ADAL" clId="{22A529E6-0440-40E8-A948-8FA602FAFC62}" dt="2024-04-21T22:55:10.526" v="1206" actId="14100"/>
          <ac:spMkLst>
            <pc:docMk/>
            <pc:sldMk cId="203335273" sldId="443"/>
            <ac:spMk id="9" creationId="{4B84FACB-682C-A422-B498-1DB115256B26}"/>
          </ac:spMkLst>
        </pc:spChg>
        <pc:spChg chg="mod">
          <ac:chgData name="Jeff Reid" userId="37da0ee9-625e-465d-9df3-e6410d9e0fca" providerId="ADAL" clId="{22A529E6-0440-40E8-A948-8FA602FAFC62}" dt="2024-04-21T23:02:13.930" v="1413" actId="20577"/>
          <ac:spMkLst>
            <pc:docMk/>
            <pc:sldMk cId="203335273" sldId="443"/>
            <ac:spMk id="10" creationId="{07C72D07-E17D-3FD2-611A-749C2770CFED}"/>
          </ac:spMkLst>
        </pc:spChg>
        <pc:spChg chg="mod">
          <ac:chgData name="Jeff Reid" userId="37da0ee9-625e-465d-9df3-e6410d9e0fca" providerId="ADAL" clId="{22A529E6-0440-40E8-A948-8FA602FAFC62}" dt="2024-04-21T22:55:13.278" v="1207" actId="14100"/>
          <ac:spMkLst>
            <pc:docMk/>
            <pc:sldMk cId="203335273" sldId="443"/>
            <ac:spMk id="11" creationId="{62F7E5A1-4819-2C08-6DC3-4EE4CC6F7664}"/>
          </ac:spMkLst>
        </pc:spChg>
        <pc:spChg chg="mod">
          <ac:chgData name="Jeff Reid" userId="37da0ee9-625e-465d-9df3-e6410d9e0fca" providerId="ADAL" clId="{22A529E6-0440-40E8-A948-8FA602FAFC62}" dt="2024-04-21T23:02:18.873" v="1420" actId="20577"/>
          <ac:spMkLst>
            <pc:docMk/>
            <pc:sldMk cId="203335273" sldId="443"/>
            <ac:spMk id="12" creationId="{9830AD06-43C6-A57E-566B-E1F0E62BBDAD}"/>
          </ac:spMkLst>
        </pc:spChg>
        <pc:spChg chg="mod">
          <ac:chgData name="Jeff Reid" userId="37da0ee9-625e-465d-9df3-e6410d9e0fca" providerId="ADAL" clId="{22A529E6-0440-40E8-A948-8FA602FAFC62}" dt="2024-04-21T22:55:16.422" v="1208" actId="14100"/>
          <ac:spMkLst>
            <pc:docMk/>
            <pc:sldMk cId="203335273" sldId="443"/>
            <ac:spMk id="13" creationId="{50BAB490-BC03-7253-3BFD-62DAC22A37BF}"/>
          </ac:spMkLst>
        </pc:spChg>
      </pc:sldChg>
      <pc:sldChg chg="delSp modSp mod ord replTag delTag">
        <pc:chgData name="Jeff Reid" userId="37da0ee9-625e-465d-9df3-e6410d9e0fca" providerId="ADAL" clId="{22A529E6-0440-40E8-A948-8FA602FAFC62}" dt="2024-04-22T00:56:50.143" v="4091"/>
        <pc:sldMkLst>
          <pc:docMk/>
          <pc:sldMk cId="1253752179" sldId="445"/>
        </pc:sldMkLst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2" creationId="{29A54937-177A-521C-F457-DD2DFDBCC497}"/>
          </ac:spMkLst>
        </pc:spChg>
        <pc:spChg chg="mod">
          <ac:chgData name="Jeff Reid" userId="37da0ee9-625e-465d-9df3-e6410d9e0fca" providerId="ADAL" clId="{22A529E6-0440-40E8-A948-8FA602FAFC62}" dt="2024-04-21T23:20:08.759" v="1825" actId="20577"/>
          <ac:spMkLst>
            <pc:docMk/>
            <pc:sldMk cId="1253752179" sldId="445"/>
            <ac:spMk id="3" creationId="{2D117EC5-2C7B-248A-A9BB-E56870BC89DB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5" creationId="{7AA3E57D-4B66-0046-7280-7F46B3D80A8F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6" creationId="{08B79CDC-F31B-06EC-EA93-147A22D913F9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7" creationId="{74491FCA-5AEA-F8C1-AB7E-FB6E94C95BA6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8" creationId="{A1627307-2415-2A3A-369B-CB86138ECBDA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9" creationId="{4B84FACB-682C-A422-B498-1DB115256B26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10" creationId="{07C72D07-E17D-3FD2-611A-749C2770CFED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11" creationId="{62F7E5A1-4819-2C08-6DC3-4EE4CC6F7664}"/>
          </ac:spMkLst>
        </pc:spChg>
        <pc:spChg chg="del mod">
          <ac:chgData name="Jeff Reid" userId="37da0ee9-625e-465d-9df3-e6410d9e0fca" providerId="ADAL" clId="{22A529E6-0440-40E8-A948-8FA602FAFC62}" dt="2024-04-21T23:19:09.189" v="1744" actId="478"/>
          <ac:spMkLst>
            <pc:docMk/>
            <pc:sldMk cId="1253752179" sldId="445"/>
            <ac:spMk id="17" creationId="{11973183-4CB6-8D12-F564-4D79CD9D8931}"/>
          </ac:spMkLst>
        </pc:spChg>
      </pc:sldChg>
      <pc:sldChg chg="addSp delSp modSp del mod replTag delTag">
        <pc:chgData name="Jeff Reid" userId="37da0ee9-625e-465d-9df3-e6410d9e0fca" providerId="ADAL" clId="{22A529E6-0440-40E8-A948-8FA602FAFC62}" dt="2024-04-22T00:40:10.448" v="3467" actId="47"/>
        <pc:sldMkLst>
          <pc:docMk/>
          <pc:sldMk cId="3139104572" sldId="446"/>
        </pc:sldMkLst>
        <pc:graphicFrameChg chg="add del modGraphic">
          <ac:chgData name="Jeff Reid" userId="37da0ee9-625e-465d-9df3-e6410d9e0fca" providerId="ADAL" clId="{22A529E6-0440-40E8-A948-8FA602FAFC62}" dt="2024-04-22T00:34:52.641" v="3050" actId="1032"/>
          <ac:graphicFrameMkLst>
            <pc:docMk/>
            <pc:sldMk cId="3139104572" sldId="446"/>
            <ac:graphicFrameMk id="7" creationId="{74A080F6-02AC-6FA9-8D47-438E2C0B5C4A}"/>
          </ac:graphicFrameMkLst>
        </pc:graphicFrameChg>
      </pc:sldChg>
      <pc:sldChg chg="addSp modSp add mod replTag delTag">
        <pc:chgData name="Jeff Reid" userId="37da0ee9-625e-465d-9df3-e6410d9e0fca" providerId="ADAL" clId="{22A529E6-0440-40E8-A948-8FA602FAFC62}" dt="2024-04-22T00:54:41.146" v="4068"/>
        <pc:sldMkLst>
          <pc:docMk/>
          <pc:sldMk cId="1551253677" sldId="447"/>
        </pc:sldMkLst>
        <pc:spChg chg="mod">
          <ac:chgData name="Jeff Reid" userId="37da0ee9-625e-465d-9df3-e6410d9e0fca" providerId="ADAL" clId="{22A529E6-0440-40E8-A948-8FA602FAFC62}" dt="2024-04-22T00:36:57.688" v="3199" actId="20577"/>
          <ac:spMkLst>
            <pc:docMk/>
            <pc:sldMk cId="1551253677" sldId="447"/>
            <ac:spMk id="2" creationId="{9938D3B6-4F9E-8243-6581-CFBB8CD8A42E}"/>
          </ac:spMkLst>
        </pc:spChg>
        <pc:spChg chg="mod">
          <ac:chgData name="Jeff Reid" userId="37da0ee9-625e-465d-9df3-e6410d9e0fca" providerId="ADAL" clId="{22A529E6-0440-40E8-A948-8FA602FAFC62}" dt="2024-04-22T00:36:34.456" v="3180" actId="14100"/>
          <ac:spMkLst>
            <pc:docMk/>
            <pc:sldMk cId="1551253677" sldId="447"/>
            <ac:spMk id="3" creationId="{C216862F-5C0C-941B-ABAE-0D80407D9817}"/>
          </ac:spMkLst>
        </pc:spChg>
        <pc:spChg chg="add mod">
          <ac:chgData name="Jeff Reid" userId="37da0ee9-625e-465d-9df3-e6410d9e0fca" providerId="ADAL" clId="{22A529E6-0440-40E8-A948-8FA602FAFC62}" dt="2024-04-22T00:36:49.062" v="3183" actId="1076"/>
          <ac:spMkLst>
            <pc:docMk/>
            <pc:sldMk cId="1551253677" sldId="447"/>
            <ac:spMk id="6" creationId="{808534C6-CCD4-55EC-E8C9-19BB6D621AD1}"/>
          </ac:spMkLst>
        </pc:spChg>
      </pc:sldChg>
      <pc:sldChg chg="del replTag delTag">
        <pc:chgData name="Jeff Reid" userId="37da0ee9-625e-465d-9df3-e6410d9e0fca" providerId="ADAL" clId="{22A529E6-0440-40E8-A948-8FA602FAFC62}" dt="2024-04-22T00:35:58.624" v="3146" actId="2696"/>
        <pc:sldMkLst>
          <pc:docMk/>
          <pc:sldMk cId="2596755759" sldId="447"/>
        </pc:sldMkLst>
      </pc:sldChg>
      <pc:sldChg chg="delSp del mod replTag delTag">
        <pc:chgData name="Jeff Reid" userId="37da0ee9-625e-465d-9df3-e6410d9e0fca" providerId="ADAL" clId="{22A529E6-0440-40E8-A948-8FA602FAFC62}" dt="2024-04-22T00:40:15.435" v="3477" actId="47"/>
        <pc:sldMkLst>
          <pc:docMk/>
          <pc:sldMk cId="2911687845" sldId="448"/>
        </pc:sldMkLst>
        <pc:spChg chg="del">
          <ac:chgData name="Jeff Reid" userId="37da0ee9-625e-465d-9df3-e6410d9e0fca" providerId="ADAL" clId="{22A529E6-0440-40E8-A948-8FA602FAFC62}" dt="2024-04-22T00:36:20.369" v="3167" actId="21"/>
          <ac:spMkLst>
            <pc:docMk/>
            <pc:sldMk cId="2911687845" sldId="448"/>
            <ac:spMk id="10" creationId="{1E93D230-760F-2268-05C0-B22951B9CAAC}"/>
          </ac:spMkLst>
        </pc:spChg>
      </pc:sldChg>
      <pc:sldChg chg="new del replTag delTag">
        <pc:chgData name="Jeff Reid" userId="37da0ee9-625e-465d-9df3-e6410d9e0fca" providerId="ADAL" clId="{22A529E6-0440-40E8-A948-8FA602FAFC62}" dt="2024-04-21T23:19:12.177" v="1747" actId="47"/>
        <pc:sldMkLst>
          <pc:docMk/>
          <pc:sldMk cId="1683803226" sldId="449"/>
        </pc:sldMkLst>
      </pc:sldChg>
      <pc:sldChg chg="new del replTag delTag">
        <pc:chgData name="Jeff Reid" userId="37da0ee9-625e-465d-9df3-e6410d9e0fca" providerId="ADAL" clId="{22A529E6-0440-40E8-A948-8FA602FAFC62}" dt="2024-04-22T00:34:26.627" v="3036" actId="47"/>
        <pc:sldMkLst>
          <pc:docMk/>
          <pc:sldMk cId="964505902" sldId="450"/>
        </pc:sldMkLst>
      </pc:sldChg>
      <pc:sldChg chg="addSp delSp modSp new mod ord modAnim replTag delTag">
        <pc:chgData name="Jeff Reid" userId="37da0ee9-625e-465d-9df3-e6410d9e0fca" providerId="ADAL" clId="{22A529E6-0440-40E8-A948-8FA602FAFC62}" dt="2024-04-22T00:50:52.125" v="3897"/>
        <pc:sldMkLst>
          <pc:docMk/>
          <pc:sldMk cId="663446470" sldId="451"/>
        </pc:sldMkLst>
        <pc:spChg chg="mod">
          <ac:chgData name="Jeff Reid" userId="37da0ee9-625e-465d-9df3-e6410d9e0fca" providerId="ADAL" clId="{22A529E6-0440-40E8-A948-8FA602FAFC62}" dt="2024-04-21T22:31:08.351" v="181" actId="1076"/>
          <ac:spMkLst>
            <pc:docMk/>
            <pc:sldMk cId="663446470" sldId="451"/>
            <ac:spMk id="3" creationId="{01CFADBF-43CE-ACBB-7DFB-599EDFFDE750}"/>
          </ac:spMkLst>
        </pc:spChg>
        <pc:spChg chg="mod">
          <ac:chgData name="Jeff Reid" userId="37da0ee9-625e-465d-9df3-e6410d9e0fca" providerId="ADAL" clId="{22A529E6-0440-40E8-A948-8FA602FAFC62}" dt="2024-04-21T22:31:46.781" v="199" actId="1076"/>
          <ac:spMkLst>
            <pc:docMk/>
            <pc:sldMk cId="663446470" sldId="451"/>
            <ac:spMk id="5" creationId="{150FF850-4BE0-E0BC-7735-69F15C0FCE8D}"/>
          </ac:spMkLst>
        </pc:spChg>
        <pc:spChg chg="mod">
          <ac:chgData name="Jeff Reid" userId="37da0ee9-625e-465d-9df3-e6410d9e0fca" providerId="ADAL" clId="{22A529E6-0440-40E8-A948-8FA602FAFC62}" dt="2024-04-21T22:38:19.841" v="475" actId="1076"/>
          <ac:spMkLst>
            <pc:docMk/>
            <pc:sldMk cId="663446470" sldId="451"/>
            <ac:spMk id="7" creationId="{4892D919-DCCE-9A1E-E5B7-9F5AF778A2E7}"/>
          </ac:spMkLst>
        </pc:spChg>
        <pc:spChg chg="mod">
          <ac:chgData name="Jeff Reid" userId="37da0ee9-625e-465d-9df3-e6410d9e0fca" providerId="ADAL" clId="{22A529E6-0440-40E8-A948-8FA602FAFC62}" dt="2024-04-21T22:27:34.201" v="155" actId="242"/>
          <ac:spMkLst>
            <pc:docMk/>
            <pc:sldMk cId="663446470" sldId="451"/>
            <ac:spMk id="10" creationId="{599385A2-EEC8-D8B8-CEEC-5143A4549275}"/>
          </ac:spMkLst>
        </pc:spChg>
        <pc:spChg chg="mod">
          <ac:chgData name="Jeff Reid" userId="37da0ee9-625e-465d-9df3-e6410d9e0fca" providerId="ADAL" clId="{22A529E6-0440-40E8-A948-8FA602FAFC62}" dt="2024-04-21T22:33:37.822" v="316" actId="113"/>
          <ac:spMkLst>
            <pc:docMk/>
            <pc:sldMk cId="663446470" sldId="451"/>
            <ac:spMk id="11" creationId="{F1F6EB3D-287A-1227-D701-45B3CF667F3E}"/>
          </ac:spMkLst>
        </pc:spChg>
        <pc:spChg chg="del">
          <ac:chgData name="Jeff Reid" userId="37da0ee9-625e-465d-9df3-e6410d9e0fca" providerId="ADAL" clId="{22A529E6-0440-40E8-A948-8FA602FAFC62}" dt="2024-04-21T22:32:31.878" v="234" actId="478"/>
          <ac:spMkLst>
            <pc:docMk/>
            <pc:sldMk cId="663446470" sldId="451"/>
            <ac:spMk id="12" creationId="{496F5D3C-E798-B812-99EF-A4294355CFF9}"/>
          </ac:spMkLst>
        </pc:spChg>
        <pc:spChg chg="mod">
          <ac:chgData name="Jeff Reid" userId="37da0ee9-625e-465d-9df3-e6410d9e0fca" providerId="ADAL" clId="{22A529E6-0440-40E8-A948-8FA602FAFC62}" dt="2024-04-21T22:33:41.867" v="318" actId="114"/>
          <ac:spMkLst>
            <pc:docMk/>
            <pc:sldMk cId="663446470" sldId="451"/>
            <ac:spMk id="13" creationId="{A0AA3F88-6E57-B985-7CE4-AC4459C88A87}"/>
          </ac:spMkLst>
        </pc:spChg>
        <pc:spChg chg="del">
          <ac:chgData name="Jeff Reid" userId="37da0ee9-625e-465d-9df3-e6410d9e0fca" providerId="ADAL" clId="{22A529E6-0440-40E8-A948-8FA602FAFC62}" dt="2024-04-21T22:32:53.953" v="257" actId="478"/>
          <ac:spMkLst>
            <pc:docMk/>
            <pc:sldMk cId="663446470" sldId="451"/>
            <ac:spMk id="14" creationId="{62A63EF6-2EDB-B4B2-2346-10D44DF81838}"/>
          </ac:spMkLst>
        </pc:spChg>
        <pc:spChg chg="mod">
          <ac:chgData name="Jeff Reid" userId="37da0ee9-625e-465d-9df3-e6410d9e0fca" providerId="ADAL" clId="{22A529E6-0440-40E8-A948-8FA602FAFC62}" dt="2024-04-21T22:35:15.109" v="419" actId="20577"/>
          <ac:spMkLst>
            <pc:docMk/>
            <pc:sldMk cId="663446470" sldId="451"/>
            <ac:spMk id="15" creationId="{F9FC3D53-00DB-253A-0C7C-819DC0C84830}"/>
          </ac:spMkLst>
        </pc:spChg>
        <pc:spChg chg="del">
          <ac:chgData name="Jeff Reid" userId="37da0ee9-625e-465d-9df3-e6410d9e0fca" providerId="ADAL" clId="{22A529E6-0440-40E8-A948-8FA602FAFC62}" dt="2024-04-21T22:33:12.538" v="276" actId="478"/>
          <ac:spMkLst>
            <pc:docMk/>
            <pc:sldMk cId="663446470" sldId="451"/>
            <ac:spMk id="16" creationId="{168332CD-E614-1B1A-D495-CE0210682603}"/>
          </ac:spMkLst>
        </pc:spChg>
        <pc:spChg chg="mod">
          <ac:chgData name="Jeff Reid" userId="37da0ee9-625e-465d-9df3-e6410d9e0fca" providerId="ADAL" clId="{22A529E6-0440-40E8-A948-8FA602FAFC62}" dt="2024-04-21T22:35:28.130" v="439" actId="114"/>
          <ac:spMkLst>
            <pc:docMk/>
            <pc:sldMk cId="663446470" sldId="451"/>
            <ac:spMk id="17" creationId="{CDD74CA3-6F7D-A068-6786-A0BCDB2FA4FF}"/>
          </ac:spMkLst>
        </pc:spChg>
        <pc:spChg chg="del">
          <ac:chgData name="Jeff Reid" userId="37da0ee9-625e-465d-9df3-e6410d9e0fca" providerId="ADAL" clId="{22A529E6-0440-40E8-A948-8FA602FAFC62}" dt="2024-04-21T22:34:40.497" v="378" actId="478"/>
          <ac:spMkLst>
            <pc:docMk/>
            <pc:sldMk cId="663446470" sldId="451"/>
            <ac:spMk id="18" creationId="{63ED5D5A-49BE-FDA1-CFFF-22AE92C10DFF}"/>
          </ac:spMkLst>
        </pc:spChg>
        <pc:spChg chg="mod">
          <ac:chgData name="Jeff Reid" userId="37da0ee9-625e-465d-9df3-e6410d9e0fca" providerId="ADAL" clId="{22A529E6-0440-40E8-A948-8FA602FAFC62}" dt="2024-04-21T22:35:34.635" v="450" actId="20577"/>
          <ac:spMkLst>
            <pc:docMk/>
            <pc:sldMk cId="663446470" sldId="451"/>
            <ac:spMk id="19" creationId="{626760D2-78BA-D451-A4D4-DCEF61B59717}"/>
          </ac:spMkLst>
        </pc:spChg>
        <pc:spChg chg="add mod">
          <ac:chgData name="Jeff Reid" userId="37da0ee9-625e-465d-9df3-e6410d9e0fca" providerId="ADAL" clId="{22A529E6-0440-40E8-A948-8FA602FAFC62}" dt="2024-04-21T22:31:01.137" v="178" actId="20577"/>
          <ac:spMkLst>
            <pc:docMk/>
            <pc:sldMk cId="663446470" sldId="451"/>
            <ac:spMk id="26" creationId="{B9E3EAD6-2132-ADC8-B3CD-6E2F1EFFEDDF}"/>
          </ac:spMkLst>
        </pc:spChg>
        <pc:spChg chg="add mod">
          <ac:chgData name="Jeff Reid" userId="37da0ee9-625e-465d-9df3-e6410d9e0fca" providerId="ADAL" clId="{22A529E6-0440-40E8-A948-8FA602FAFC62}" dt="2024-04-21T22:31:21.607" v="184" actId="20577"/>
          <ac:spMkLst>
            <pc:docMk/>
            <pc:sldMk cId="663446470" sldId="451"/>
            <ac:spMk id="27" creationId="{903D93B5-B291-B393-AE4A-3CBC2E4E8E2D}"/>
          </ac:spMkLst>
        </pc:spChg>
        <pc:spChg chg="add mod">
          <ac:chgData name="Jeff Reid" userId="37da0ee9-625e-465d-9df3-e6410d9e0fca" providerId="ADAL" clId="{22A529E6-0440-40E8-A948-8FA602FAFC62}" dt="2024-04-21T22:31:39.774" v="196" actId="20577"/>
          <ac:spMkLst>
            <pc:docMk/>
            <pc:sldMk cId="663446470" sldId="451"/>
            <ac:spMk id="28" creationId="{6BC32026-0DF5-0A23-EE2A-B7DE0424D5E8}"/>
          </ac:spMkLst>
        </pc:spChg>
        <pc:spChg chg="add mod">
          <ac:chgData name="Jeff Reid" userId="37da0ee9-625e-465d-9df3-e6410d9e0fca" providerId="ADAL" clId="{22A529E6-0440-40E8-A948-8FA602FAFC62}" dt="2024-04-21T22:31:56.899" v="208" actId="20577"/>
          <ac:spMkLst>
            <pc:docMk/>
            <pc:sldMk cId="663446470" sldId="451"/>
            <ac:spMk id="29" creationId="{26E31A73-59DF-2528-4E4D-AC3F87F4BECD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0" creationId="{140518E2-0F71-823F-C316-9F38D956539C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1" creationId="{933F00C1-5F11-E39A-5C1F-120A89643764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2" creationId="{E9522086-7FF7-0C5F-92D0-FA98854FB273}"/>
          </ac:spMkLst>
        </pc:spChg>
        <pc:graphicFrameChg chg="add del mod">
          <ac:chgData name="Jeff Reid" userId="37da0ee9-625e-465d-9df3-e6410d9e0fca" providerId="ADAL" clId="{22A529E6-0440-40E8-A948-8FA602FAFC62}" dt="2024-04-21T22:27:46.684" v="157"/>
          <ac:graphicFrameMkLst>
            <pc:docMk/>
            <pc:sldMk cId="663446470" sldId="451"/>
            <ac:graphicFrameMk id="25" creationId="{05F7D72D-E0BB-07B0-F87F-08CDA466BBE2}"/>
          </ac:graphicFrameMkLst>
        </pc:graphicFrameChg>
      </pc:sldChg>
      <pc:sldChg chg="addSp delSp modSp new mod modAnim replTag delTag">
        <pc:chgData name="Jeff Reid" userId="37da0ee9-625e-465d-9df3-e6410d9e0fca" providerId="ADAL" clId="{22A529E6-0440-40E8-A948-8FA602FAFC62}" dt="2024-04-21T23:20:44.935" v="1880"/>
        <pc:sldMkLst>
          <pc:docMk/>
          <pc:sldMk cId="1523222153" sldId="452"/>
        </pc:sldMkLst>
        <pc:spChg chg="del">
          <ac:chgData name="Jeff Reid" userId="37da0ee9-625e-465d-9df3-e6410d9e0fca" providerId="ADAL" clId="{22A529E6-0440-40E8-A948-8FA602FAFC62}" dt="2024-04-21T22:44:14.717" v="504" actId="931"/>
          <ac:spMkLst>
            <pc:docMk/>
            <pc:sldMk cId="1523222153" sldId="452"/>
            <ac:spMk id="2" creationId="{87D831E2-FE92-309E-6F5A-1E8509C56CE0}"/>
          </ac:spMkLst>
        </pc:spChg>
        <pc:spChg chg="mod">
          <ac:chgData name="Jeff Reid" userId="37da0ee9-625e-465d-9df3-e6410d9e0fca" providerId="ADAL" clId="{22A529E6-0440-40E8-A948-8FA602FAFC62}" dt="2024-04-21T22:46:12.156" v="586" actId="11530"/>
          <ac:spMkLst>
            <pc:docMk/>
            <pc:sldMk cId="1523222153" sldId="452"/>
            <ac:spMk id="3" creationId="{681462A0-8896-B56F-5894-DE5AC8B2A5AE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4" creationId="{904764CE-8B23-28E6-2414-18CCE5DBF741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5" creationId="{E4CD7BA2-0028-68EA-934D-63475B233316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6" creationId="{1BE2EC8C-1FC4-C327-BE96-034EAD90618D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7" creationId="{FEBC2E99-FDF1-1048-577B-A4F4A1D33BDE}"/>
          </ac:spMkLst>
        </pc:spChg>
        <pc:spChg chg="add del">
          <ac:chgData name="Jeff Reid" userId="37da0ee9-625e-465d-9df3-e6410d9e0fca" providerId="ADAL" clId="{22A529E6-0440-40E8-A948-8FA602FAFC62}" dt="2024-04-21T22:45:41.976" v="583" actId="11529"/>
          <ac:spMkLst>
            <pc:docMk/>
            <pc:sldMk cId="1523222153" sldId="452"/>
            <ac:spMk id="12" creationId="{5D0A7572-E337-4D38-BCEF-F4C91459D7BB}"/>
          </ac:spMkLst>
        </pc:spChg>
        <pc:spChg chg="add mod">
          <ac:chgData name="Jeff Reid" userId="37da0ee9-625e-465d-9df3-e6410d9e0fca" providerId="ADAL" clId="{22A529E6-0440-40E8-A948-8FA602FAFC62}" dt="2024-04-21T22:50:29.377" v="915" actId="1035"/>
          <ac:spMkLst>
            <pc:docMk/>
            <pc:sldMk cId="1523222153" sldId="452"/>
            <ac:spMk id="13" creationId="{A17239D3-CF84-E5CE-761B-EEFB5D7FBCBD}"/>
          </ac:spMkLst>
        </pc:spChg>
        <pc:picChg chg="add mod">
          <ac:chgData name="Jeff Reid" userId="37da0ee9-625e-465d-9df3-e6410d9e0fca" providerId="ADAL" clId="{22A529E6-0440-40E8-A948-8FA602FAFC62}" dt="2024-04-21T22:45:01.582" v="578" actId="1076"/>
          <ac:picMkLst>
            <pc:docMk/>
            <pc:sldMk cId="1523222153" sldId="452"/>
            <ac:picMk id="11" creationId="{20829FA1-AAED-4838-BEFF-51214F35CB2A}"/>
          </ac:picMkLst>
        </pc:picChg>
      </pc:sldChg>
      <pc:sldChg chg="modSp new mod replTag delTag">
        <pc:chgData name="Jeff Reid" userId="37da0ee9-625e-465d-9df3-e6410d9e0fca" providerId="ADAL" clId="{22A529E6-0440-40E8-A948-8FA602FAFC62}" dt="2024-04-22T00:40:02.141" v="3459"/>
        <pc:sldMkLst>
          <pc:docMk/>
          <pc:sldMk cId="526987324" sldId="453"/>
        </pc:sldMkLst>
        <pc:spChg chg="mod">
          <ac:chgData name="Jeff Reid" userId="37da0ee9-625e-465d-9df3-e6410d9e0fca" providerId="ADAL" clId="{22A529E6-0440-40E8-A948-8FA602FAFC62}" dt="2024-04-22T00:16:14.460" v="1932" actId="20577"/>
          <ac:spMkLst>
            <pc:docMk/>
            <pc:sldMk cId="526987324" sldId="453"/>
            <ac:spMk id="2" creationId="{1E40B154-7205-6C3B-F0F5-24CC7CBF6CC4}"/>
          </ac:spMkLst>
        </pc:spChg>
        <pc:spChg chg="mod">
          <ac:chgData name="Jeff Reid" userId="37da0ee9-625e-465d-9df3-e6410d9e0fca" providerId="ADAL" clId="{22A529E6-0440-40E8-A948-8FA602FAFC62}" dt="2024-04-22T00:17:01.206" v="2118" actId="20577"/>
          <ac:spMkLst>
            <pc:docMk/>
            <pc:sldMk cId="526987324" sldId="453"/>
            <ac:spMk id="4" creationId="{E5B3E7C1-6216-794B-D45C-1F74FB1AEDBA}"/>
          </ac:spMkLst>
        </pc:spChg>
      </pc:sldChg>
      <pc:sldChg chg="modSp new del mod replTag delTag">
        <pc:chgData name="Jeff Reid" userId="37da0ee9-625e-465d-9df3-e6410d9e0fca" providerId="ADAL" clId="{22A529E6-0440-40E8-A948-8FA602FAFC62}" dt="2024-04-21T22:54:52.855" v="1195" actId="47"/>
        <pc:sldMkLst>
          <pc:docMk/>
          <pc:sldMk cId="1641170700" sldId="453"/>
        </pc:sldMkLst>
        <pc:spChg chg="mod">
          <ac:chgData name="Jeff Reid" userId="37da0ee9-625e-465d-9df3-e6410d9e0fca" providerId="ADAL" clId="{22A529E6-0440-40E8-A948-8FA602FAFC62}" dt="2024-04-21T22:51:59.089" v="960" actId="20577"/>
          <ac:spMkLst>
            <pc:docMk/>
            <pc:sldMk cId="1641170700" sldId="453"/>
            <ac:spMk id="2" creationId="{FB0DC2E7-0191-9663-5AA9-48E76FB90D85}"/>
          </ac:spMkLst>
        </pc:spChg>
        <pc:spChg chg="mod">
          <ac:chgData name="Jeff Reid" userId="37da0ee9-625e-465d-9df3-e6410d9e0fca" providerId="ADAL" clId="{22A529E6-0440-40E8-A948-8FA602FAFC62}" dt="2024-04-21T22:52:05.321" v="972" actId="20577"/>
          <ac:spMkLst>
            <pc:docMk/>
            <pc:sldMk cId="1641170700" sldId="453"/>
            <ac:spMk id="3" creationId="{53757B2B-AFA5-4ADD-47A4-67F942692C5D}"/>
          </ac:spMkLst>
        </pc:spChg>
      </pc:sldChg>
      <pc:sldChg chg="addSp delSp modSp new mod modClrScheme modAnim replTag delTag chgLayout">
        <pc:chgData name="Jeff Reid" userId="37da0ee9-625e-465d-9df3-e6410d9e0fca" providerId="ADAL" clId="{22A529E6-0440-40E8-A948-8FA602FAFC62}" dt="2024-04-22T00:43:31.974" v="3734"/>
        <pc:sldMkLst>
          <pc:docMk/>
          <pc:sldMk cId="4185958587" sldId="454"/>
        </pc:sldMkLst>
        <pc:spChg chg="mod or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2" creationId="{AB3087F1-F41B-6F80-AFC5-B25A0EF069EF}"/>
          </ac:spMkLst>
        </pc:spChg>
        <pc:spChg chg="del">
          <ac:chgData name="Jeff Reid" userId="37da0ee9-625e-465d-9df3-e6410d9e0fca" providerId="ADAL" clId="{22A529E6-0440-40E8-A948-8FA602FAFC62}" dt="2024-04-22T00:18:32.047" v="2141" actId="931"/>
          <ac:spMkLst>
            <pc:docMk/>
            <pc:sldMk cId="4185958587" sldId="454"/>
            <ac:spMk id="3" creationId="{43932EF4-5643-18CF-6E1C-0D45ED7C5CF3}"/>
          </ac:spMkLst>
        </pc:spChg>
        <pc:spChg chg="del mo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4" creationId="{D3055951-FA2A-9A35-A4A8-A47294AA38EE}"/>
          </ac:spMkLst>
        </pc:spChg>
        <pc:spChg chg="mod or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5" creationId="{4E99FA73-C24D-8191-A390-BCAD05E19072}"/>
          </ac:spMkLst>
        </pc:spChg>
        <pc:spChg chg="mo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6" creationId="{0B014C1F-ADD2-2068-3024-9B9885CD69DF}"/>
          </ac:spMkLst>
        </pc:spChg>
        <pc:spChg chg="add mod">
          <ac:chgData name="Jeff Reid" userId="37da0ee9-625e-465d-9df3-e6410d9e0fca" providerId="ADAL" clId="{22A529E6-0440-40E8-A948-8FA602FAFC62}" dt="2024-04-22T00:40:43.370" v="3544" actId="1076"/>
          <ac:spMkLst>
            <pc:docMk/>
            <pc:sldMk cId="4185958587" sldId="454"/>
            <ac:spMk id="9" creationId="{F4C62567-34EA-DD65-E5FC-3E44DDA0BE5C}"/>
          </ac:spMkLst>
        </pc:spChg>
        <pc:spChg chg="add mod">
          <ac:chgData name="Jeff Reid" userId="37da0ee9-625e-465d-9df3-e6410d9e0fca" providerId="ADAL" clId="{22A529E6-0440-40E8-A948-8FA602FAFC62}" dt="2024-04-22T00:26:15.441" v="2272" actId="20577"/>
          <ac:spMkLst>
            <pc:docMk/>
            <pc:sldMk cId="4185958587" sldId="454"/>
            <ac:spMk id="13" creationId="{267593A9-FBCA-5EE6-192E-72D63C1CA560}"/>
          </ac:spMkLst>
        </pc:spChg>
        <pc:spChg chg="add mod">
          <ac:chgData name="Jeff Reid" userId="37da0ee9-625e-465d-9df3-e6410d9e0fca" providerId="ADAL" clId="{22A529E6-0440-40E8-A948-8FA602FAFC62}" dt="2024-04-22T00:26:59.258" v="2337" actId="20577"/>
          <ac:spMkLst>
            <pc:docMk/>
            <pc:sldMk cId="4185958587" sldId="454"/>
            <ac:spMk id="15" creationId="{7EADF6FB-7066-F693-1508-B460112277C3}"/>
          </ac:spMkLst>
        </pc:spChg>
        <pc:spChg chg="add mod">
          <ac:chgData name="Jeff Reid" userId="37da0ee9-625e-465d-9df3-e6410d9e0fca" providerId="ADAL" clId="{22A529E6-0440-40E8-A948-8FA602FAFC62}" dt="2024-04-22T00:27:06.689" v="2360" actId="20577"/>
          <ac:spMkLst>
            <pc:docMk/>
            <pc:sldMk cId="4185958587" sldId="454"/>
            <ac:spMk id="17" creationId="{3AC1946C-28BE-3836-DCC2-1EB1C8A3C389}"/>
          </ac:spMkLst>
        </pc:spChg>
        <pc:spChg chg="add mod">
          <ac:chgData name="Jeff Reid" userId="37da0ee9-625e-465d-9df3-e6410d9e0fca" providerId="ADAL" clId="{22A529E6-0440-40E8-A948-8FA602FAFC62}" dt="2024-04-22T00:27:26.624" v="2424" actId="14100"/>
          <ac:spMkLst>
            <pc:docMk/>
            <pc:sldMk cId="4185958587" sldId="454"/>
            <ac:spMk id="19" creationId="{74CC79A3-2665-0EC6-CF90-CF3336DBE2C2}"/>
          </ac:spMkLst>
        </pc:spChg>
        <pc:picChg chg="add mod">
          <ac:chgData name="Jeff Reid" userId="37da0ee9-625e-465d-9df3-e6410d9e0fca" providerId="ADAL" clId="{22A529E6-0440-40E8-A948-8FA602FAFC62}" dt="2024-04-22T00:20:33.747" v="2234" actId="14826"/>
          <ac:picMkLst>
            <pc:docMk/>
            <pc:sldMk cId="4185958587" sldId="454"/>
            <ac:picMk id="8" creationId="{350AC3DF-CAD8-EADD-C4FF-F1F4E9ED1D6C}"/>
          </ac:picMkLst>
        </pc:picChg>
        <pc:picChg chg="add mod">
          <ac:chgData name="Jeff Reid" userId="37da0ee9-625e-465d-9df3-e6410d9e0fca" providerId="ADAL" clId="{22A529E6-0440-40E8-A948-8FA602FAFC62}" dt="2024-04-22T00:41:00.610" v="3551" actId="1076"/>
          <ac:picMkLst>
            <pc:docMk/>
            <pc:sldMk cId="4185958587" sldId="454"/>
            <ac:picMk id="11" creationId="{AE932AC4-625F-408C-A020-680FC1E5A3A6}"/>
          </ac:picMkLst>
        </pc:picChg>
      </pc:sldChg>
      <pc:sldChg chg="addSp delSp modSp new mod modAnim replTag delTag">
        <pc:chgData name="Jeff Reid" userId="37da0ee9-625e-465d-9df3-e6410d9e0fca" providerId="ADAL" clId="{22A529E6-0440-40E8-A948-8FA602FAFC62}" dt="2024-04-22T00:56:46.562" v="4085"/>
        <pc:sldMkLst>
          <pc:docMk/>
          <pc:sldMk cId="3088883883" sldId="455"/>
        </pc:sldMkLst>
        <pc:spChg chg="mod">
          <ac:chgData name="Jeff Reid" userId="37da0ee9-625e-465d-9df3-e6410d9e0fca" providerId="ADAL" clId="{22A529E6-0440-40E8-A948-8FA602FAFC62}" dt="2024-04-22T00:30:09.681" v="2447" actId="20577"/>
          <ac:spMkLst>
            <pc:docMk/>
            <pc:sldMk cId="3088883883" sldId="455"/>
            <ac:spMk id="2" creationId="{BA66A20A-E43B-2E71-E68F-798082CDD375}"/>
          </ac:spMkLst>
        </pc:spChg>
        <pc:spChg chg="del">
          <ac:chgData name="Jeff Reid" userId="37da0ee9-625e-465d-9df3-e6410d9e0fca" providerId="ADAL" clId="{22A529E6-0440-40E8-A948-8FA602FAFC62}" dt="2024-04-22T00:30:04.331" v="2433" actId="931"/>
          <ac:spMkLst>
            <pc:docMk/>
            <pc:sldMk cId="3088883883" sldId="455"/>
            <ac:spMk id="3" creationId="{B6C16B5A-4852-533B-BC7A-2720141D6D1A}"/>
          </ac:spMkLst>
        </pc:spChg>
        <pc:spChg chg="mod">
          <ac:chgData name="Jeff Reid" userId="37da0ee9-625e-465d-9df3-e6410d9e0fca" providerId="ADAL" clId="{22A529E6-0440-40E8-A948-8FA602FAFC62}" dt="2024-04-22T00:31:07.705" v="2684" actId="20577"/>
          <ac:spMkLst>
            <pc:docMk/>
            <pc:sldMk cId="3088883883" sldId="455"/>
            <ac:spMk id="4" creationId="{51CB9B74-32CD-73D0-7D33-847BADB5760B}"/>
          </ac:spMkLst>
        </pc:spChg>
        <pc:picChg chg="add mod">
          <ac:chgData name="Jeff Reid" userId="37da0ee9-625e-465d-9df3-e6410d9e0fca" providerId="ADAL" clId="{22A529E6-0440-40E8-A948-8FA602FAFC62}" dt="2024-04-22T00:30:06.124" v="2435" actId="962"/>
          <ac:picMkLst>
            <pc:docMk/>
            <pc:sldMk cId="3088883883" sldId="455"/>
            <ac:picMk id="8" creationId="{F510053E-597B-2125-9E3C-36B278F10000}"/>
          </ac:picMkLst>
        </pc:picChg>
      </pc:sldChg>
      <pc:sldChg chg="new del replTag delTag">
        <pc:chgData name="Jeff Reid" userId="37da0ee9-625e-465d-9df3-e6410d9e0fca" providerId="ADAL" clId="{22A529E6-0440-40E8-A948-8FA602FAFC62}" dt="2024-04-22T00:40:11.357" v="3472" actId="47"/>
        <pc:sldMkLst>
          <pc:docMk/>
          <pc:sldMk cId="3606102653" sldId="456"/>
        </pc:sldMkLst>
      </pc:sldChg>
      <pc:sldChg chg="addSp modSp new del mod replTag delTag">
        <pc:chgData name="Jeff Reid" userId="37da0ee9-625e-465d-9df3-e6410d9e0fca" providerId="ADAL" clId="{22A529E6-0440-40E8-A948-8FA602FAFC62}" dt="2024-04-22T00:41:35.247" v="3559" actId="47"/>
        <pc:sldMkLst>
          <pc:docMk/>
          <pc:sldMk cId="482576694" sldId="457"/>
        </pc:sldMkLst>
        <pc:graphicFrameChg chg="add mod modGraphic">
          <ac:chgData name="Jeff Reid" userId="37da0ee9-625e-465d-9df3-e6410d9e0fca" providerId="ADAL" clId="{22A529E6-0440-40E8-A948-8FA602FAFC62}" dt="2024-04-22T00:35:53.004" v="3141" actId="20577"/>
          <ac:graphicFrameMkLst>
            <pc:docMk/>
            <pc:sldMk cId="482576694" sldId="457"/>
            <ac:graphicFrameMk id="5" creationId="{4D684B48-910B-50D1-3AE4-CAD22757DC8F}"/>
          </ac:graphicFrameMkLst>
        </pc:graphicFrameChg>
      </pc:sldChg>
      <pc:sldChg chg="addSp delSp modSp new mod replTag delTag">
        <pc:chgData name="Jeff Reid" userId="37da0ee9-625e-465d-9df3-e6410d9e0fca" providerId="ADAL" clId="{22A529E6-0440-40E8-A948-8FA602FAFC62}" dt="2024-04-22T00:56:11.310" v="4072"/>
        <pc:sldMkLst>
          <pc:docMk/>
          <pc:sldMk cId="3875524252" sldId="458"/>
        </pc:sldMkLst>
        <pc:spChg chg="mod">
          <ac:chgData name="Jeff Reid" userId="37da0ee9-625e-465d-9df3-e6410d9e0fca" providerId="ADAL" clId="{22A529E6-0440-40E8-A948-8FA602FAFC62}" dt="2024-04-22T00:37:19.041" v="3248" actId="20577"/>
          <ac:spMkLst>
            <pc:docMk/>
            <pc:sldMk cId="3875524252" sldId="458"/>
            <ac:spMk id="2" creationId="{FDD130D6-E868-90E0-2AAE-DF9FB0D13E9E}"/>
          </ac:spMkLst>
        </pc:spChg>
        <pc:picChg chg="add del mod">
          <ac:chgData name="Jeff Reid" userId="37da0ee9-625e-465d-9df3-e6410d9e0fca" providerId="ADAL" clId="{22A529E6-0440-40E8-A948-8FA602FAFC62}" dt="2024-04-22T00:37:31.649" v="3252" actId="478"/>
          <ac:picMkLst>
            <pc:docMk/>
            <pc:sldMk cId="3875524252" sldId="458"/>
            <ac:picMk id="6" creationId="{34C86835-5AA6-3C82-B245-FA5D05731AE1}"/>
          </ac:picMkLst>
        </pc:picChg>
        <pc:picChg chg="add mod">
          <ac:chgData name="Jeff Reid" userId="37da0ee9-625e-465d-9df3-e6410d9e0fca" providerId="ADAL" clId="{22A529E6-0440-40E8-A948-8FA602FAFC62}" dt="2024-04-22T00:37:43.488" v="3257" actId="1076"/>
          <ac:picMkLst>
            <pc:docMk/>
            <pc:sldMk cId="3875524252" sldId="458"/>
            <ac:picMk id="8" creationId="{B68F1E13-26BF-DCEF-749A-DE80B5538AAD}"/>
          </ac:picMkLst>
        </pc:picChg>
      </pc:sldChg>
      <pc:sldChg chg="addSp modSp new mod modAnim replTag delTag">
        <pc:chgData name="Jeff Reid" userId="37da0ee9-625e-465d-9df3-e6410d9e0fca" providerId="ADAL" clId="{22A529E6-0440-40E8-A948-8FA602FAFC62}" dt="2024-04-22T00:58:38.157" v="4095"/>
        <pc:sldMkLst>
          <pc:docMk/>
          <pc:sldMk cId="3198056601" sldId="459"/>
        </pc:sldMkLst>
        <pc:spChg chg="mod">
          <ac:chgData name="Jeff Reid" userId="37da0ee9-625e-465d-9df3-e6410d9e0fca" providerId="ADAL" clId="{22A529E6-0440-40E8-A948-8FA602FAFC62}" dt="2024-04-22T00:41:57.033" v="3608" actId="5793"/>
          <ac:spMkLst>
            <pc:docMk/>
            <pc:sldMk cId="3198056601" sldId="459"/>
            <ac:spMk id="2" creationId="{8137BDA5-903A-1774-E663-62582A75A130}"/>
          </ac:spMkLst>
        </pc:spChg>
        <pc:spChg chg="add mod">
          <ac:chgData name="Jeff Reid" userId="37da0ee9-625e-465d-9df3-e6410d9e0fca" providerId="ADAL" clId="{22A529E6-0440-40E8-A948-8FA602FAFC62}" dt="2024-04-22T00:42:41.594" v="3666" actId="1076"/>
          <ac:spMkLst>
            <pc:docMk/>
            <pc:sldMk cId="3198056601" sldId="459"/>
            <ac:spMk id="7" creationId="{6A65B423-D54D-D545-F264-6D832B65797A}"/>
          </ac:spMkLst>
        </pc:spChg>
        <pc:picChg chg="add mod">
          <ac:chgData name="Jeff Reid" userId="37da0ee9-625e-465d-9df3-e6410d9e0fca" providerId="ADAL" clId="{22A529E6-0440-40E8-A948-8FA602FAFC62}" dt="2024-04-22T00:42:12.817" v="3614" actId="1076"/>
          <ac:picMkLst>
            <pc:docMk/>
            <pc:sldMk cId="3198056601" sldId="459"/>
            <ac:picMk id="6" creationId="{3C1132AC-3658-FD19-4E32-F70F329D80F2}"/>
          </ac:picMkLst>
        </pc:picChg>
      </pc:sldChg>
      <pc:sldChg chg="modSp new mod replTag delTag">
        <pc:chgData name="Jeff Reid" userId="37da0ee9-625e-465d-9df3-e6410d9e0fca" providerId="ADAL" clId="{22A529E6-0440-40E8-A948-8FA602FAFC62}" dt="2024-04-22T00:56:46.524" v="4083"/>
        <pc:sldMkLst>
          <pc:docMk/>
          <pc:sldMk cId="199885028" sldId="460"/>
        </pc:sldMkLst>
        <pc:spChg chg="mod">
          <ac:chgData name="Jeff Reid" userId="37da0ee9-625e-465d-9df3-e6410d9e0fca" providerId="ADAL" clId="{22A529E6-0440-40E8-A948-8FA602FAFC62}" dt="2024-04-22T00:51:45.767" v="4015" actId="1076"/>
          <ac:spMkLst>
            <pc:docMk/>
            <pc:sldMk cId="199885028" sldId="460"/>
            <ac:spMk id="2" creationId="{44E203FB-D719-634E-BBB8-DB62D3DEC445}"/>
          </ac:spMkLst>
        </pc:spChg>
        <pc:spChg chg="mod">
          <ac:chgData name="Jeff Reid" userId="37da0ee9-625e-465d-9df3-e6410d9e0fca" providerId="ADAL" clId="{22A529E6-0440-40E8-A948-8FA602FAFC62}" dt="2024-04-22T00:51:43.010" v="4014" actId="1076"/>
          <ac:spMkLst>
            <pc:docMk/>
            <pc:sldMk cId="199885028" sldId="460"/>
            <ac:spMk id="3" creationId="{F48FBFD6-DBDB-9D24-A897-1C22CF442C07}"/>
          </ac:spMkLst>
        </pc:spChg>
      </pc:sldChg>
      <pc:sldChg chg="addSp modSp new mod replTag delTag">
        <pc:chgData name="Jeff Reid" userId="37da0ee9-625e-465d-9df3-e6410d9e0fca" providerId="ADAL" clId="{22A529E6-0440-40E8-A948-8FA602FAFC62}" dt="2024-04-22T00:53:45.445" v="4060"/>
        <pc:sldMkLst>
          <pc:docMk/>
          <pc:sldMk cId="1066226101" sldId="461"/>
        </pc:sldMkLst>
        <pc:spChg chg="mod">
          <ac:chgData name="Jeff Reid" userId="37da0ee9-625e-465d-9df3-e6410d9e0fca" providerId="ADAL" clId="{22A529E6-0440-40E8-A948-8FA602FAFC62}" dt="2024-04-22T00:53:42.651" v="4056" actId="20577"/>
          <ac:spMkLst>
            <pc:docMk/>
            <pc:sldMk cId="1066226101" sldId="461"/>
            <ac:spMk id="2" creationId="{54C4F5FC-6381-545E-BB7A-55444F0AF78C}"/>
          </ac:spMkLst>
        </pc:spChg>
        <pc:picChg chg="add mod modCrop">
          <ac:chgData name="Jeff Reid" userId="37da0ee9-625e-465d-9df3-e6410d9e0fca" providerId="ADAL" clId="{22A529E6-0440-40E8-A948-8FA602FAFC62}" dt="2024-04-22T00:53:37.441" v="4045" actId="1076"/>
          <ac:picMkLst>
            <pc:docMk/>
            <pc:sldMk cId="1066226101" sldId="461"/>
            <ac:picMk id="6" creationId="{9C05CE60-5228-7E7B-0022-D7326E7926F7}"/>
          </ac:picMkLst>
        </pc:picChg>
      </pc:sldChg>
      <pc:sldChg chg="addSp modSp new mod replTag">
        <pc:chgData name="Jeff Reid" userId="37da0ee9-625e-465d-9df3-e6410d9e0fca" providerId="ADAL" clId="{22A529E6-0440-40E8-A948-8FA602FAFC62}" dt="2024-04-22T00:58:52.997" v="4102" actId="962"/>
        <pc:sldMkLst>
          <pc:docMk/>
          <pc:sldMk cId="811124578" sldId="462"/>
        </pc:sldMkLst>
        <pc:picChg chg="add mod">
          <ac:chgData name="Jeff Reid" userId="37da0ee9-625e-465d-9df3-e6410d9e0fca" providerId="ADAL" clId="{22A529E6-0440-40E8-A948-8FA602FAFC62}" dt="2024-04-22T00:58:52.997" v="4102" actId="962"/>
          <ac:picMkLst>
            <pc:docMk/>
            <pc:sldMk cId="811124578" sldId="462"/>
            <ac:picMk id="5" creationId="{AD75DDFB-5EBD-3A1F-C439-9DDD602D64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6579-2D93-8240-B5B9-04B457F30570}" type="datetimeFigureOut">
              <a:rPr lang="en-US" smtClean="0"/>
              <a:t>5/26/2024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662-5951-D64E-9170-BBDD05D1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D5B257-C98E-B0DA-9E3F-C9309303B85D}"/>
              </a:ext>
            </a:extLst>
          </p:cNvPr>
          <p:cNvSpPr/>
          <p:nvPr userDrawn="1"/>
        </p:nvSpPr>
        <p:spPr>
          <a:xfrm>
            <a:off x="9554940" y="2134282"/>
            <a:ext cx="2354071" cy="2273886"/>
          </a:xfrm>
          <a:custGeom>
            <a:avLst/>
            <a:gdLst>
              <a:gd name="connsiteX0" fmla="*/ 1234735 w 2354071"/>
              <a:gd name="connsiteY0" fmla="*/ 614 h 2273886"/>
              <a:gd name="connsiteX1" fmla="*/ 2282741 w 2354071"/>
              <a:gd name="connsiteY1" fmla="*/ 333960 h 2273886"/>
              <a:gd name="connsiteX2" fmla="*/ 1552501 w 2354071"/>
              <a:gd name="connsiteY2" fmla="*/ 2246018 h 2273886"/>
              <a:gd name="connsiteX3" fmla="*/ 73179 w 2354071"/>
              <a:gd name="connsiteY3" fmla="*/ 789465 h 2273886"/>
              <a:gd name="connsiteX4" fmla="*/ 1234735 w 2354071"/>
              <a:gd name="connsiteY4" fmla="*/ 614 h 227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071" h="2273886">
                <a:moveTo>
                  <a:pt x="1234735" y="614"/>
                </a:moveTo>
                <a:cubicBezTo>
                  <a:pt x="1706563" y="13081"/>
                  <a:pt x="2159465" y="212581"/>
                  <a:pt x="2282741" y="333960"/>
                </a:cubicBezTo>
                <a:cubicBezTo>
                  <a:pt x="2529295" y="576719"/>
                  <a:pt x="2100380" y="2110538"/>
                  <a:pt x="1552501" y="2246018"/>
                </a:cubicBezTo>
                <a:cubicBezTo>
                  <a:pt x="1004623" y="2381498"/>
                  <a:pt x="-324776" y="2042968"/>
                  <a:pt x="73179" y="789465"/>
                </a:cubicBezTo>
                <a:cubicBezTo>
                  <a:pt x="272156" y="162713"/>
                  <a:pt x="762908" y="-11852"/>
                  <a:pt x="1234735" y="6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3B831-39D2-F3BA-A6AA-9E6F43CE56B3}"/>
              </a:ext>
            </a:extLst>
          </p:cNvPr>
          <p:cNvSpPr/>
          <p:nvPr userDrawn="1"/>
        </p:nvSpPr>
        <p:spPr>
          <a:xfrm>
            <a:off x="7174107" y="555951"/>
            <a:ext cx="4115992" cy="3687882"/>
          </a:xfrm>
          <a:custGeom>
            <a:avLst/>
            <a:gdLst>
              <a:gd name="connsiteX0" fmla="*/ 2095480 w 4115992"/>
              <a:gd name="connsiteY0" fmla="*/ 1594 h 3687882"/>
              <a:gd name="connsiteX1" fmla="*/ 3212545 w 4115992"/>
              <a:gd name="connsiteY1" fmla="*/ 237897 h 3687882"/>
              <a:gd name="connsiteX2" fmla="*/ 3613312 w 4115992"/>
              <a:gd name="connsiteY2" fmla="*/ 3637982 h 3687882"/>
              <a:gd name="connsiteX3" fmla="*/ 13818 w 4115992"/>
              <a:gd name="connsiteY3" fmla="*/ 1294433 h 3687882"/>
              <a:gd name="connsiteX4" fmla="*/ 2095480 w 4115992"/>
              <a:gd name="connsiteY4" fmla="*/ 1594 h 368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92" h="3687882">
                <a:moveTo>
                  <a:pt x="2095480" y="1594"/>
                </a:moveTo>
                <a:cubicBezTo>
                  <a:pt x="2558738" y="-12214"/>
                  <a:pt x="2980502" y="63487"/>
                  <a:pt x="3212545" y="237897"/>
                </a:cubicBezTo>
                <a:cubicBezTo>
                  <a:pt x="3955083" y="796011"/>
                  <a:pt x="4599491" y="3291774"/>
                  <a:pt x="3613312" y="3637982"/>
                </a:cubicBezTo>
                <a:cubicBezTo>
                  <a:pt x="2627132" y="3984191"/>
                  <a:pt x="242913" y="2456409"/>
                  <a:pt x="13818" y="1294433"/>
                </a:cubicBezTo>
                <a:cubicBezTo>
                  <a:pt x="-143685" y="495575"/>
                  <a:pt x="1076313" y="31973"/>
                  <a:pt x="2095480" y="1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72116D-6F86-BD64-4466-FC5B3E593B08}"/>
              </a:ext>
            </a:extLst>
          </p:cNvPr>
          <p:cNvSpPr/>
          <p:nvPr userDrawn="1"/>
        </p:nvSpPr>
        <p:spPr>
          <a:xfrm>
            <a:off x="7143263" y="4108165"/>
            <a:ext cx="1880411" cy="1898594"/>
          </a:xfrm>
          <a:custGeom>
            <a:avLst/>
            <a:gdLst>
              <a:gd name="connsiteX0" fmla="*/ 831964 w 1880411"/>
              <a:gd name="connsiteY0" fmla="*/ 1 h 1898594"/>
              <a:gd name="connsiteX1" fmla="*/ 1624530 w 1880411"/>
              <a:gd name="connsiteY1" fmla="*/ 228196 h 1898594"/>
              <a:gd name="connsiteX2" fmla="*/ 1527767 w 1880411"/>
              <a:gd name="connsiteY2" fmla="*/ 1893513 h 1898594"/>
              <a:gd name="connsiteX3" fmla="*/ 70 w 1880411"/>
              <a:gd name="connsiteY3" fmla="*/ 463167 h 1898594"/>
              <a:gd name="connsiteX4" fmla="*/ 831964 w 1880411"/>
              <a:gd name="connsiteY4" fmla="*/ 1 h 18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411" h="1898594">
                <a:moveTo>
                  <a:pt x="831964" y="1"/>
                </a:moveTo>
                <a:cubicBezTo>
                  <a:pt x="1159479" y="-120"/>
                  <a:pt x="1489430" y="83433"/>
                  <a:pt x="1624530" y="228196"/>
                </a:cubicBezTo>
                <a:cubicBezTo>
                  <a:pt x="1933330" y="559082"/>
                  <a:pt x="2030335" y="1811248"/>
                  <a:pt x="1527767" y="1893513"/>
                </a:cubicBezTo>
                <a:cubicBezTo>
                  <a:pt x="1025200" y="1975779"/>
                  <a:pt x="11204" y="1040120"/>
                  <a:pt x="70" y="463167"/>
                </a:cubicBezTo>
                <a:cubicBezTo>
                  <a:pt x="-6193" y="138631"/>
                  <a:pt x="410873" y="157"/>
                  <a:pt x="831964" y="1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4" y="1774335"/>
            <a:ext cx="6016752" cy="1883664"/>
          </a:xfrm>
        </p:spPr>
        <p:txBody>
          <a:bodyPr lIns="91440" tIns="45720" rIns="91440" bIns="45720" anchor="b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4" y="4133668"/>
            <a:ext cx="6016752" cy="466344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690B4-57BF-C0BE-FA3C-73FE216F0B82}"/>
              </a:ext>
            </a:extLst>
          </p:cNvPr>
          <p:cNvGrpSpPr/>
          <p:nvPr userDrawn="1"/>
        </p:nvGrpSpPr>
        <p:grpSpPr>
          <a:xfrm>
            <a:off x="855739" y="3736017"/>
            <a:ext cx="4949109" cy="147360"/>
            <a:chOff x="3862913" y="5584851"/>
            <a:chExt cx="3422601" cy="147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83EB04-C33A-D643-DD44-2E8C3C612F33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4960-3667-21EF-9D96-D0357F9D5B70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AA39EB-8982-D84E-84D7-9AC369FCB451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64C83F-E8F6-A0DF-E60F-A0AF0B0C72B7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9D1C1-CC9B-F1C1-7498-F913E559E119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F4EF94-285C-826B-4425-3849E693C587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3254F-05F6-4396-9DC0-8191AAC00760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7B9F6A-0CB7-4B45-9ADB-F3C42D944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1154" y="1065229"/>
            <a:ext cx="4838886" cy="4396060"/>
          </a:xfrm>
          <a:custGeom>
            <a:avLst/>
            <a:gdLst>
              <a:gd name="connsiteX0" fmla="*/ 2849362 w 4838886"/>
              <a:gd name="connsiteY0" fmla="*/ 329 h 4396060"/>
              <a:gd name="connsiteX1" fmla="*/ 3053469 w 4838886"/>
              <a:gd name="connsiteY1" fmla="*/ 32123 h 4396060"/>
              <a:gd name="connsiteX2" fmla="*/ 4034466 w 4838886"/>
              <a:gd name="connsiteY2" fmla="*/ 3833389 h 4396060"/>
              <a:gd name="connsiteX3" fmla="*/ 8680 w 4838886"/>
              <a:gd name="connsiteY3" fmla="*/ 2421584 h 4396060"/>
              <a:gd name="connsiteX4" fmla="*/ 2849362 w 4838886"/>
              <a:gd name="connsiteY4" fmla="*/ 329 h 43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886" h="4396060">
                <a:moveTo>
                  <a:pt x="2849362" y="329"/>
                </a:moveTo>
                <a:cubicBezTo>
                  <a:pt x="2921387" y="2240"/>
                  <a:pt x="2989709" y="12527"/>
                  <a:pt x="3053469" y="32123"/>
                </a:cubicBezTo>
                <a:cubicBezTo>
                  <a:pt x="4073625" y="345656"/>
                  <a:pt x="5899598" y="2188300"/>
                  <a:pt x="4034466" y="3833389"/>
                </a:cubicBezTo>
                <a:cubicBezTo>
                  <a:pt x="2169335" y="5478478"/>
                  <a:pt x="172179" y="3055128"/>
                  <a:pt x="8680" y="2421584"/>
                </a:cubicBezTo>
                <a:cubicBezTo>
                  <a:pt x="-144600" y="1827637"/>
                  <a:pt x="1768983" y="-28337"/>
                  <a:pt x="2849362" y="3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F3C46320-935E-5B4D-560B-5D1677F21D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383" y="4505372"/>
            <a:ext cx="6016751" cy="4480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B64416-8A49-6E46-BB33-2F2110AF7A58}"/>
              </a:ext>
            </a:extLst>
          </p:cNvPr>
          <p:cNvSpPr/>
          <p:nvPr userDrawn="1"/>
        </p:nvSpPr>
        <p:spPr>
          <a:xfrm>
            <a:off x="1789369" y="210606"/>
            <a:ext cx="4014822" cy="2831433"/>
          </a:xfrm>
          <a:custGeom>
            <a:avLst/>
            <a:gdLst>
              <a:gd name="connsiteX0" fmla="*/ 2158295 w 4014822"/>
              <a:gd name="connsiteY0" fmla="*/ 28 h 2831433"/>
              <a:gd name="connsiteX1" fmla="*/ 3821927 w 4014822"/>
              <a:gd name="connsiteY1" fmla="*/ 451707 h 2831433"/>
              <a:gd name="connsiteX2" fmla="*/ 2116392 w 4014822"/>
              <a:gd name="connsiteY2" fmla="*/ 2831372 h 2831433"/>
              <a:gd name="connsiteX3" fmla="*/ 94181 w 4014822"/>
              <a:gd name="connsiteY3" fmla="*/ 648689 h 2831433"/>
              <a:gd name="connsiteX4" fmla="*/ 2158295 w 4014822"/>
              <a:gd name="connsiteY4" fmla="*/ 28 h 28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822" h="2831433">
                <a:moveTo>
                  <a:pt x="2158295" y="28"/>
                </a:moveTo>
                <a:cubicBezTo>
                  <a:pt x="2835060" y="2310"/>
                  <a:pt x="3491267" y="145999"/>
                  <a:pt x="3821927" y="451707"/>
                </a:cubicBezTo>
                <a:cubicBezTo>
                  <a:pt x="4577720" y="1150467"/>
                  <a:pt x="2923612" y="2843173"/>
                  <a:pt x="2116392" y="2831372"/>
                </a:cubicBezTo>
                <a:cubicBezTo>
                  <a:pt x="1309172" y="2819570"/>
                  <a:pt x="-421159" y="1396727"/>
                  <a:pt x="94181" y="648689"/>
                </a:cubicBezTo>
                <a:cubicBezTo>
                  <a:pt x="384060" y="227917"/>
                  <a:pt x="1288169" y="-2905"/>
                  <a:pt x="2158295" y="28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01AB8A-21AD-B0F6-6FF0-D9EAE5D057D2}"/>
              </a:ext>
            </a:extLst>
          </p:cNvPr>
          <p:cNvSpPr/>
          <p:nvPr userDrawn="1"/>
        </p:nvSpPr>
        <p:spPr>
          <a:xfrm>
            <a:off x="3317065" y="327525"/>
            <a:ext cx="4310951" cy="2435326"/>
          </a:xfrm>
          <a:custGeom>
            <a:avLst/>
            <a:gdLst>
              <a:gd name="connsiteX0" fmla="*/ 495174 w 4310951"/>
              <a:gd name="connsiteY0" fmla="*/ 362 h 2435326"/>
              <a:gd name="connsiteX1" fmla="*/ 920158 w 4310951"/>
              <a:gd name="connsiteY1" fmla="*/ 105891 h 2435326"/>
              <a:gd name="connsiteX2" fmla="*/ 4180406 w 4310951"/>
              <a:gd name="connsiteY2" fmla="*/ 480943 h 2435326"/>
              <a:gd name="connsiteX3" fmla="*/ 2495563 w 4310951"/>
              <a:gd name="connsiteY3" fmla="*/ 2419118 h 2435326"/>
              <a:gd name="connsiteX4" fmla="*/ 495174 w 4310951"/>
              <a:gd name="connsiteY4" fmla="*/ 362 h 243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951" h="2435326">
                <a:moveTo>
                  <a:pt x="495174" y="362"/>
                </a:moveTo>
                <a:cubicBezTo>
                  <a:pt x="614244" y="4112"/>
                  <a:pt x="755611" y="37187"/>
                  <a:pt x="920158" y="105891"/>
                </a:cubicBezTo>
                <a:cubicBezTo>
                  <a:pt x="2675326" y="838735"/>
                  <a:pt x="3610717" y="-408443"/>
                  <a:pt x="4180406" y="480943"/>
                </a:cubicBezTo>
                <a:cubicBezTo>
                  <a:pt x="4750095" y="1370329"/>
                  <a:pt x="3320003" y="2351857"/>
                  <a:pt x="2495563" y="2419118"/>
                </a:cubicBezTo>
                <a:cubicBezTo>
                  <a:pt x="276728" y="2668175"/>
                  <a:pt x="-655832" y="-35888"/>
                  <a:pt x="495174" y="3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87F595-3431-850B-1A46-68302973C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2655151"/>
          </a:xfrm>
          <a:custGeom>
            <a:avLst/>
            <a:gdLst>
              <a:gd name="connsiteX0" fmla="*/ 0 w 12192001"/>
              <a:gd name="connsiteY0" fmla="*/ 0 h 2655151"/>
              <a:gd name="connsiteX1" fmla="*/ 3 w 12192001"/>
              <a:gd name="connsiteY1" fmla="*/ 0 h 2655151"/>
              <a:gd name="connsiteX2" fmla="*/ 3 w 12192001"/>
              <a:gd name="connsiteY2" fmla="*/ 684 h 2655151"/>
              <a:gd name="connsiteX3" fmla="*/ 12192001 w 12192001"/>
              <a:gd name="connsiteY3" fmla="*/ 684 h 2655151"/>
              <a:gd name="connsiteX4" fmla="*/ 12192001 w 12192001"/>
              <a:gd name="connsiteY4" fmla="*/ 2407911 h 2655151"/>
              <a:gd name="connsiteX5" fmla="*/ 12191530 w 12192001"/>
              <a:gd name="connsiteY5" fmla="*/ 2407919 h 2655151"/>
              <a:gd name="connsiteX6" fmla="*/ 11594288 w 12192001"/>
              <a:gd name="connsiteY6" fmla="*/ 2482798 h 2655151"/>
              <a:gd name="connsiteX7" fmla="*/ 8040907 w 12192001"/>
              <a:gd name="connsiteY7" fmla="*/ 2486905 h 2655151"/>
              <a:gd name="connsiteX8" fmla="*/ 7786272 w 12192001"/>
              <a:gd name="connsiteY8" fmla="*/ 2448495 h 2655151"/>
              <a:gd name="connsiteX9" fmla="*/ 7777580 w 12192001"/>
              <a:gd name="connsiteY9" fmla="*/ 2445658 h 2655151"/>
              <a:gd name="connsiteX10" fmla="*/ 6489657 w 12192001"/>
              <a:gd name="connsiteY10" fmla="*/ 2249648 h 2655151"/>
              <a:gd name="connsiteX11" fmla="*/ 5190288 w 12192001"/>
              <a:gd name="connsiteY11" fmla="*/ 2280694 h 2655151"/>
              <a:gd name="connsiteX12" fmla="*/ 4860723 w 12192001"/>
              <a:gd name="connsiteY12" fmla="*/ 2317751 h 2655151"/>
              <a:gd name="connsiteX13" fmla="*/ 4637970 w 12192001"/>
              <a:gd name="connsiteY13" fmla="*/ 2355635 h 2655151"/>
              <a:gd name="connsiteX14" fmla="*/ 4481399 w 12192001"/>
              <a:gd name="connsiteY14" fmla="*/ 2371393 h 2655151"/>
              <a:gd name="connsiteX15" fmla="*/ 4194516 w 12192001"/>
              <a:gd name="connsiteY15" fmla="*/ 2417596 h 2655151"/>
              <a:gd name="connsiteX16" fmla="*/ 49281 w 12192001"/>
              <a:gd name="connsiteY16" fmla="*/ 2332426 h 2655151"/>
              <a:gd name="connsiteX17" fmla="*/ 0 w 12192001"/>
              <a:gd name="connsiteY17" fmla="*/ 2327645 h 26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2655151">
                <a:moveTo>
                  <a:pt x="0" y="0"/>
                </a:moveTo>
                <a:lnTo>
                  <a:pt x="3" y="0"/>
                </a:lnTo>
                <a:lnTo>
                  <a:pt x="3" y="684"/>
                </a:lnTo>
                <a:lnTo>
                  <a:pt x="12192001" y="684"/>
                </a:lnTo>
                <a:lnTo>
                  <a:pt x="12192001" y="2407911"/>
                </a:lnTo>
                <a:lnTo>
                  <a:pt x="12191530" y="2407919"/>
                </a:lnTo>
                <a:cubicBezTo>
                  <a:pt x="12021090" y="2415907"/>
                  <a:pt x="11822558" y="2440015"/>
                  <a:pt x="11594288" y="2482798"/>
                </a:cubicBezTo>
                <a:cubicBezTo>
                  <a:pt x="9971023" y="2787039"/>
                  <a:pt x="8884607" y="2623170"/>
                  <a:pt x="8040907" y="2486905"/>
                </a:cubicBezTo>
                <a:lnTo>
                  <a:pt x="7786272" y="2448495"/>
                </a:lnTo>
                <a:lnTo>
                  <a:pt x="7777580" y="2445658"/>
                </a:lnTo>
                <a:cubicBezTo>
                  <a:pt x="7400112" y="2345342"/>
                  <a:pt x="6970600" y="2275839"/>
                  <a:pt x="6489657" y="2249648"/>
                </a:cubicBezTo>
                <a:cubicBezTo>
                  <a:pt x="6091638" y="2227973"/>
                  <a:pt x="5658398" y="2235960"/>
                  <a:pt x="5190288" y="2280694"/>
                </a:cubicBezTo>
                <a:cubicBezTo>
                  <a:pt x="5085558" y="2288947"/>
                  <a:pt x="4975260" y="2301404"/>
                  <a:pt x="4860723" y="2317751"/>
                </a:cubicBezTo>
                <a:lnTo>
                  <a:pt x="4637970" y="2355635"/>
                </a:lnTo>
                <a:lnTo>
                  <a:pt x="4481399" y="2371393"/>
                </a:lnTo>
                <a:cubicBezTo>
                  <a:pt x="4391550" y="2383254"/>
                  <a:pt x="4295971" y="2398581"/>
                  <a:pt x="4194516" y="2417596"/>
                </a:cubicBezTo>
                <a:cubicBezTo>
                  <a:pt x="2165435" y="2797896"/>
                  <a:pt x="975184" y="2446774"/>
                  <a:pt x="49281" y="2332426"/>
                </a:cubicBezTo>
                <a:lnTo>
                  <a:pt x="0" y="23276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7D252A-6B69-E514-26A6-1C3086E2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0138E35-2473-A805-FD57-ACB7C55E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2352344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5357008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7927373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9462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5732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8283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5142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10876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23439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3956510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71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0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61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A35C1D-604B-3721-C6C0-3943E22ED61F}"/>
              </a:ext>
            </a:extLst>
          </p:cNvPr>
          <p:cNvSpPr/>
          <p:nvPr userDrawn="1"/>
        </p:nvSpPr>
        <p:spPr>
          <a:xfrm>
            <a:off x="2371564" y="3978509"/>
            <a:ext cx="2833489" cy="1977740"/>
          </a:xfrm>
          <a:custGeom>
            <a:avLst/>
            <a:gdLst>
              <a:gd name="connsiteX0" fmla="*/ 2330242 w 2833489"/>
              <a:gd name="connsiteY0" fmla="*/ 1 h 1977740"/>
              <a:gd name="connsiteX1" fmla="*/ 2498982 w 2833489"/>
              <a:gd name="connsiteY1" fmla="*/ 44466 h 1977740"/>
              <a:gd name="connsiteX2" fmla="*/ 2606536 w 2833489"/>
              <a:gd name="connsiteY2" fmla="*/ 1232877 h 1977740"/>
              <a:gd name="connsiteX3" fmla="*/ 2311327 w 2833489"/>
              <a:gd name="connsiteY3" fmla="*/ 1576745 h 1977740"/>
              <a:gd name="connsiteX4" fmla="*/ 383794 w 2833489"/>
              <a:gd name="connsiteY4" fmla="*/ 752097 h 1977740"/>
              <a:gd name="connsiteX5" fmla="*/ 2330242 w 2833489"/>
              <a:gd name="connsiteY5" fmla="*/ 1 h 197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9" h="1977740">
                <a:moveTo>
                  <a:pt x="2330242" y="1"/>
                </a:moveTo>
                <a:cubicBezTo>
                  <a:pt x="2383155" y="-127"/>
                  <a:pt x="2438275" y="13463"/>
                  <a:pt x="2498982" y="44466"/>
                </a:cubicBezTo>
                <a:cubicBezTo>
                  <a:pt x="2971547" y="300675"/>
                  <a:pt x="2882471" y="765287"/>
                  <a:pt x="2606536" y="1232877"/>
                </a:cubicBezTo>
                <a:cubicBezTo>
                  <a:pt x="2606503" y="1241273"/>
                  <a:pt x="2424583" y="1476594"/>
                  <a:pt x="2311327" y="1576745"/>
                </a:cubicBezTo>
                <a:cubicBezTo>
                  <a:pt x="1017130" y="2721187"/>
                  <a:pt x="-800765" y="1086278"/>
                  <a:pt x="383794" y="752097"/>
                </a:cubicBezTo>
                <a:cubicBezTo>
                  <a:pt x="1697583" y="673980"/>
                  <a:pt x="1959850" y="896"/>
                  <a:pt x="2330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A2EDE1-A310-C335-F6C8-E2A57A5DCD24}"/>
              </a:ext>
            </a:extLst>
          </p:cNvPr>
          <p:cNvSpPr/>
          <p:nvPr userDrawn="1"/>
        </p:nvSpPr>
        <p:spPr>
          <a:xfrm>
            <a:off x="2663717" y="895957"/>
            <a:ext cx="3353592" cy="3394580"/>
          </a:xfrm>
          <a:custGeom>
            <a:avLst/>
            <a:gdLst>
              <a:gd name="connsiteX0" fmla="*/ 1117000 w 3353592"/>
              <a:gd name="connsiteY0" fmla="*/ 212 h 3394580"/>
              <a:gd name="connsiteX1" fmla="*/ 3339471 w 3353592"/>
              <a:gd name="connsiteY1" fmla="*/ 1353770 h 3394580"/>
              <a:gd name="connsiteX2" fmla="*/ 1460830 w 3353592"/>
              <a:gd name="connsiteY2" fmla="*/ 3239951 h 3394580"/>
              <a:gd name="connsiteX3" fmla="*/ 456338 w 3353592"/>
              <a:gd name="connsiteY3" fmla="*/ 219125 h 3394580"/>
              <a:gd name="connsiteX4" fmla="*/ 1117000 w 3353592"/>
              <a:gd name="connsiteY4" fmla="*/ 212 h 33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3592" h="3394580">
                <a:moveTo>
                  <a:pt x="1117000" y="212"/>
                </a:moveTo>
                <a:cubicBezTo>
                  <a:pt x="2031490" y="-14669"/>
                  <a:pt x="3265097" y="758034"/>
                  <a:pt x="3339471" y="1353770"/>
                </a:cubicBezTo>
                <a:cubicBezTo>
                  <a:pt x="3434671" y="2116311"/>
                  <a:pt x="3074478" y="3932938"/>
                  <a:pt x="1460830" y="3239951"/>
                </a:cubicBezTo>
                <a:cubicBezTo>
                  <a:pt x="-152818" y="2546964"/>
                  <a:pt x="-337111" y="899506"/>
                  <a:pt x="456338" y="219125"/>
                </a:cubicBezTo>
                <a:cubicBezTo>
                  <a:pt x="629905" y="70291"/>
                  <a:pt x="860943" y="4378"/>
                  <a:pt x="1117000" y="21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FA232B-B094-6E9C-1F6E-B431526CF5CF}"/>
              </a:ext>
            </a:extLst>
          </p:cNvPr>
          <p:cNvSpPr/>
          <p:nvPr userDrawn="1"/>
        </p:nvSpPr>
        <p:spPr>
          <a:xfrm>
            <a:off x="695424" y="703594"/>
            <a:ext cx="3679069" cy="3508957"/>
          </a:xfrm>
          <a:custGeom>
            <a:avLst/>
            <a:gdLst>
              <a:gd name="connsiteX0" fmla="*/ 2214144 w 3679069"/>
              <a:gd name="connsiteY0" fmla="*/ 1127 h 3508957"/>
              <a:gd name="connsiteX1" fmla="*/ 3169400 w 3679069"/>
              <a:gd name="connsiteY1" fmla="*/ 1345851 h 3508957"/>
              <a:gd name="connsiteX2" fmla="*/ 717301 w 3679069"/>
              <a:gd name="connsiteY2" fmla="*/ 3495393 h 3508957"/>
              <a:gd name="connsiteX3" fmla="*/ 431011 w 3679069"/>
              <a:gd name="connsiteY3" fmla="*/ 965650 h 3508957"/>
              <a:gd name="connsiteX4" fmla="*/ 2214144 w 3679069"/>
              <a:gd name="connsiteY4" fmla="*/ 1127 h 35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069" h="3508957">
                <a:moveTo>
                  <a:pt x="2214144" y="1127"/>
                </a:moveTo>
                <a:cubicBezTo>
                  <a:pt x="3378638" y="-35267"/>
                  <a:pt x="4289597" y="818314"/>
                  <a:pt x="3169400" y="1345851"/>
                </a:cubicBezTo>
                <a:cubicBezTo>
                  <a:pt x="1462434" y="2149717"/>
                  <a:pt x="1746081" y="3668078"/>
                  <a:pt x="717301" y="3495393"/>
                </a:cubicBezTo>
                <a:cubicBezTo>
                  <a:pt x="-311478" y="3322707"/>
                  <a:pt x="-70949" y="1617102"/>
                  <a:pt x="431011" y="965650"/>
                </a:cubicBezTo>
                <a:cubicBezTo>
                  <a:pt x="924632" y="283443"/>
                  <a:pt x="1604170" y="20191"/>
                  <a:pt x="2214144" y="112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535424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46E31B-BAE1-A01A-8FEA-C80E382B3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4850B3-36D8-8C1A-F5EF-A5999BB7B1C2}"/>
              </a:ext>
            </a:extLst>
          </p:cNvPr>
          <p:cNvSpPr/>
          <p:nvPr userDrawn="1"/>
        </p:nvSpPr>
        <p:spPr>
          <a:xfrm>
            <a:off x="9507158" y="4178543"/>
            <a:ext cx="1587071" cy="1617884"/>
          </a:xfrm>
          <a:custGeom>
            <a:avLst/>
            <a:gdLst>
              <a:gd name="connsiteX0" fmla="*/ 1080694 w 1587071"/>
              <a:gd name="connsiteY0" fmla="*/ 2111 h 1617884"/>
              <a:gd name="connsiteX1" fmla="*/ 1335962 w 1587071"/>
              <a:gd name="connsiteY1" fmla="*/ 77069 h 1617884"/>
              <a:gd name="connsiteX2" fmla="*/ 1421958 w 1587071"/>
              <a:gd name="connsiteY2" fmla="*/ 1354298 h 1617884"/>
              <a:gd name="connsiteX3" fmla="*/ 195058 w 1587071"/>
              <a:gd name="connsiteY3" fmla="*/ 1469552 h 1617884"/>
              <a:gd name="connsiteX4" fmla="*/ 117924 w 1587071"/>
              <a:gd name="connsiteY4" fmla="*/ 286653 h 1617884"/>
              <a:gd name="connsiteX5" fmla="*/ 1080694 w 1587071"/>
              <a:gd name="connsiteY5" fmla="*/ 2111 h 161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71" h="1617884">
                <a:moveTo>
                  <a:pt x="1080694" y="2111"/>
                </a:moveTo>
                <a:cubicBezTo>
                  <a:pt x="1190217" y="8935"/>
                  <a:pt x="1281627" y="32584"/>
                  <a:pt x="1335962" y="77069"/>
                </a:cubicBezTo>
                <a:cubicBezTo>
                  <a:pt x="1553301" y="255010"/>
                  <a:pt x="1728930" y="983673"/>
                  <a:pt x="1421958" y="1354298"/>
                </a:cubicBezTo>
                <a:cubicBezTo>
                  <a:pt x="1114985" y="1724924"/>
                  <a:pt x="412396" y="1647494"/>
                  <a:pt x="195058" y="1469552"/>
                </a:cubicBezTo>
                <a:cubicBezTo>
                  <a:pt x="-22281" y="1291611"/>
                  <a:pt x="-72227" y="518733"/>
                  <a:pt x="117924" y="286653"/>
                </a:cubicBezTo>
                <a:cubicBezTo>
                  <a:pt x="260537" y="112592"/>
                  <a:pt x="752124" y="-18360"/>
                  <a:pt x="1080694" y="211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D1FD9E-7F46-9CC5-FD0E-CFE3F35E0B93}"/>
              </a:ext>
            </a:extLst>
          </p:cNvPr>
          <p:cNvSpPr/>
          <p:nvPr userDrawn="1"/>
        </p:nvSpPr>
        <p:spPr>
          <a:xfrm>
            <a:off x="6603630" y="744767"/>
            <a:ext cx="4296779" cy="3871820"/>
          </a:xfrm>
          <a:custGeom>
            <a:avLst/>
            <a:gdLst>
              <a:gd name="connsiteX0" fmla="*/ 2760477 w 4296779"/>
              <a:gd name="connsiteY0" fmla="*/ 2182 h 3871820"/>
              <a:gd name="connsiteX1" fmla="*/ 4142305 w 4296779"/>
              <a:gd name="connsiteY1" fmla="*/ 239653 h 3871820"/>
              <a:gd name="connsiteX2" fmla="*/ 2987255 w 4296779"/>
              <a:gd name="connsiteY2" fmla="*/ 3853879 h 3871820"/>
              <a:gd name="connsiteX3" fmla="*/ 58868 w 4296779"/>
              <a:gd name="connsiteY3" fmla="*/ 1340210 h 3871820"/>
              <a:gd name="connsiteX4" fmla="*/ 2760477 w 4296779"/>
              <a:gd name="connsiteY4" fmla="*/ 2182 h 387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779" h="3871820">
                <a:moveTo>
                  <a:pt x="2760477" y="2182"/>
                </a:moveTo>
                <a:cubicBezTo>
                  <a:pt x="3405787" y="-16142"/>
                  <a:pt x="3959281" y="82548"/>
                  <a:pt x="4142305" y="239653"/>
                </a:cubicBezTo>
                <a:cubicBezTo>
                  <a:pt x="4630369" y="658598"/>
                  <a:pt x="3884388" y="3675893"/>
                  <a:pt x="2987255" y="3853879"/>
                </a:cubicBezTo>
                <a:cubicBezTo>
                  <a:pt x="2090123" y="4031864"/>
                  <a:pt x="-413986" y="2863263"/>
                  <a:pt x="58868" y="1340210"/>
                </a:cubicBezTo>
                <a:cubicBezTo>
                  <a:pt x="354402" y="388301"/>
                  <a:pt x="1684961" y="32723"/>
                  <a:pt x="2760477" y="218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D6A4FE-F065-45CD-09BA-E482AC8332CA}"/>
              </a:ext>
            </a:extLst>
          </p:cNvPr>
          <p:cNvSpPr/>
          <p:nvPr userDrawn="1"/>
        </p:nvSpPr>
        <p:spPr>
          <a:xfrm>
            <a:off x="5806176" y="896186"/>
            <a:ext cx="3189244" cy="3351598"/>
          </a:xfrm>
          <a:custGeom>
            <a:avLst/>
            <a:gdLst>
              <a:gd name="connsiteX0" fmla="*/ 2071935 w 3189244"/>
              <a:gd name="connsiteY0" fmla="*/ 14 h 3351598"/>
              <a:gd name="connsiteX1" fmla="*/ 2783364 w 3189244"/>
              <a:gd name="connsiteY1" fmla="*/ 1143621 h 3351598"/>
              <a:gd name="connsiteX2" fmla="*/ 780797 w 3189244"/>
              <a:gd name="connsiteY2" fmla="*/ 3350261 h 3351598"/>
              <a:gd name="connsiteX3" fmla="*/ 257684 w 3189244"/>
              <a:gd name="connsiteY3" fmla="*/ 1083349 h 3351598"/>
              <a:gd name="connsiteX4" fmla="*/ 2071935 w 3189244"/>
              <a:gd name="connsiteY4" fmla="*/ 14 h 33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244" h="3351598">
                <a:moveTo>
                  <a:pt x="2071935" y="14"/>
                </a:moveTo>
                <a:cubicBezTo>
                  <a:pt x="2987047" y="-3248"/>
                  <a:pt x="3653851" y="604848"/>
                  <a:pt x="2783364" y="1143621"/>
                </a:cubicBezTo>
                <a:cubicBezTo>
                  <a:pt x="1317282" y="2051027"/>
                  <a:pt x="1732770" y="3400004"/>
                  <a:pt x="780797" y="3350261"/>
                </a:cubicBezTo>
                <a:cubicBezTo>
                  <a:pt x="-171177" y="3300518"/>
                  <a:pt x="-130257" y="1727012"/>
                  <a:pt x="257684" y="1083349"/>
                </a:cubicBezTo>
                <a:cubicBezTo>
                  <a:pt x="703431" y="290682"/>
                  <a:pt x="1445805" y="2246"/>
                  <a:pt x="2071935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2057400"/>
            <a:ext cx="5111496" cy="768096"/>
          </a:xfr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0065D6-5C4A-C957-7A05-08EC8C71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6185" y="1043831"/>
            <a:ext cx="5477098" cy="4220903"/>
          </a:xfrm>
          <a:custGeom>
            <a:avLst/>
            <a:gdLst>
              <a:gd name="connsiteX0" fmla="*/ 2987265 w 5477098"/>
              <a:gd name="connsiteY0" fmla="*/ 96 h 4220903"/>
              <a:gd name="connsiteX1" fmla="*/ 3333020 w 5477098"/>
              <a:gd name="connsiteY1" fmla="*/ 45043 h 4220903"/>
              <a:gd name="connsiteX2" fmla="*/ 5189513 w 5477098"/>
              <a:gd name="connsiteY2" fmla="*/ 3880636 h 4220903"/>
              <a:gd name="connsiteX3" fmla="*/ 120030 w 5477098"/>
              <a:gd name="connsiteY3" fmla="*/ 2650084 h 4220903"/>
              <a:gd name="connsiteX4" fmla="*/ 2987265 w 5477098"/>
              <a:gd name="connsiteY4" fmla="*/ 96 h 42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098" h="4220903">
                <a:moveTo>
                  <a:pt x="2987265" y="96"/>
                </a:moveTo>
                <a:cubicBezTo>
                  <a:pt x="3115358" y="-1320"/>
                  <a:pt x="3232097" y="12998"/>
                  <a:pt x="3333020" y="45043"/>
                </a:cubicBezTo>
                <a:cubicBezTo>
                  <a:pt x="4409531" y="386863"/>
                  <a:pt x="6171661" y="3053369"/>
                  <a:pt x="5189513" y="3880636"/>
                </a:cubicBezTo>
                <a:cubicBezTo>
                  <a:pt x="4207363" y="4707903"/>
                  <a:pt x="859554" y="3921716"/>
                  <a:pt x="120030" y="2650084"/>
                </a:cubicBezTo>
                <a:cubicBezTo>
                  <a:pt x="-550164" y="1497667"/>
                  <a:pt x="1749035" y="13782"/>
                  <a:pt x="2987265" y="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5C2DE-6A22-DAE2-6B10-2ECB862D6BF5}"/>
              </a:ext>
            </a:extLst>
          </p:cNvPr>
          <p:cNvGrpSpPr/>
          <p:nvPr userDrawn="1"/>
        </p:nvGrpSpPr>
        <p:grpSpPr>
          <a:xfrm>
            <a:off x="817336" y="3049989"/>
            <a:ext cx="3422601" cy="147360"/>
            <a:chOff x="3862913" y="5584851"/>
            <a:chExt cx="3422601" cy="147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770E3-337E-E3A7-C172-8E8E3DC3D324}"/>
                </a:ext>
              </a:extLst>
            </p:cNvPr>
            <p:cNvSpPr/>
            <p:nvPr/>
          </p:nvSpPr>
          <p:spPr>
            <a:xfrm>
              <a:off x="3908929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20BA79-4710-0264-8610-CC116C1F2A03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D72681-5FD2-21B1-3188-87FCA580741D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B5786-6B26-6BC9-4ADD-42F03E363CB8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191DA6-D02E-05FC-D21D-9E50A9AA77F3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B7F32-377B-3B1F-E2EB-B0A8227587BD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6FFC8C-1329-3F27-6A03-3C373937C167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26AF4-A700-7031-C1D2-542D050DE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38" y="3438144"/>
            <a:ext cx="5111750" cy="20240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0" indent="0">
              <a:lnSpc>
                <a:spcPct val="100000"/>
              </a:lnSpc>
              <a:buNone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7FE33-C46B-7B45-E4FB-3DEA16B54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480" y="1692737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459E6E-97FC-1074-4C06-9CD71EC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480" y="2285390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E9F63E-C450-8098-3C4A-434344351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480" y="287804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8112B-632E-7F30-A801-131F91B561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1480" y="347069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07528E-155F-E875-8178-E3AEBAD02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1480" y="4063349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DB8B3E-9007-385B-8177-800AD9427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1480" y="4656002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F9D4FF-13A3-F309-0814-2187BA685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1480" y="524865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383E88-836C-CD34-5C4B-3F0AAF118A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6367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CC4C9F-F232-4415-9118-28602D128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2311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D8B209B-4BCE-6BD8-63D1-CC7CE0AA8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2549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5FCA2773-BB1C-BDED-1C57-09A106D0AF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41985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38CB0D3-C990-7F5C-A633-AA9302BB35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01421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CB50D60-CB07-EDD6-072A-081F90BC31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6085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90BCFF5-443F-8135-EAA8-9824F88360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2029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3" name="Text Placeholder 87">
            <a:extLst>
              <a:ext uri="{FF2B5EF4-FFF2-40B4-BE49-F238E27FC236}">
                <a16:creationId xmlns:a16="http://schemas.microsoft.com/office/drawing/2014/main" id="{EEA784EF-3E6A-9E38-B8AC-FDA8B693DC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4680" y="181797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Text Placeholder 87">
            <a:extLst>
              <a:ext uri="{FF2B5EF4-FFF2-40B4-BE49-F238E27FC236}">
                <a16:creationId xmlns:a16="http://schemas.microsoft.com/office/drawing/2014/main" id="{5277C7B0-2FFF-0B06-E9B0-6BD8E0CA2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680" y="2407602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Text Placeholder 87">
            <a:extLst>
              <a:ext uri="{FF2B5EF4-FFF2-40B4-BE49-F238E27FC236}">
                <a16:creationId xmlns:a16="http://schemas.microsoft.com/office/drawing/2014/main" id="{149A2160-9598-9848-9211-C37363680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54680" y="300669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Text Placeholder 87">
            <a:extLst>
              <a:ext uri="{FF2B5EF4-FFF2-40B4-BE49-F238E27FC236}">
                <a16:creationId xmlns:a16="http://schemas.microsoft.com/office/drawing/2014/main" id="{91EBF4BF-F08B-2CEA-0D2E-98E7E79E5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4680" y="360273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Text Placeholder 87">
            <a:extLst>
              <a:ext uri="{FF2B5EF4-FFF2-40B4-BE49-F238E27FC236}">
                <a16:creationId xmlns:a16="http://schemas.microsoft.com/office/drawing/2014/main" id="{4E881374-20C5-943C-FBFF-01633C0C5A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4680" y="4184774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" name="Text Placeholder 87">
            <a:extLst>
              <a:ext uri="{FF2B5EF4-FFF2-40B4-BE49-F238E27FC236}">
                <a16:creationId xmlns:a16="http://schemas.microsoft.com/office/drawing/2014/main" id="{CE37C895-FC39-62C3-6D17-38E9E86C29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54680" y="4777427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9" name="Text Placeholder 87">
            <a:extLst>
              <a:ext uri="{FF2B5EF4-FFF2-40B4-BE49-F238E27FC236}">
                <a16:creationId xmlns:a16="http://schemas.microsoft.com/office/drawing/2014/main" id="{097C8867-E297-05B1-44D3-06B4565506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4680" y="538581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8E5A9-3E96-A456-5CB0-A372980AB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04936C-01DF-E460-1652-953D803A5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ECA5FF-4198-40C6-E409-683E3CFE4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25738D-5FC9-11BE-6A39-BCC099F5E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00068B6-2B22-347E-06EB-68CB7507C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62E108-D9EF-788B-DB44-CA3DF01BC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5D52B6-2309-1A15-4155-7DAF8355AA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84CC2A1-BD79-0EBA-018E-9C3FB7EFC5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2FD16F-52D5-C9B6-8A87-9377789853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C91DD1-C82F-9A24-2D28-0423C62D6B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E75FE04-F1AE-7E14-6CE0-BE887CC0B7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23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618F3EEF-DED6-D6EE-33B9-E400C17395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94470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FAF43AFC-F356-7C77-42ED-D04C1DCB14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16964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1">
            <a:extLst>
              <a:ext uri="{FF2B5EF4-FFF2-40B4-BE49-F238E27FC236}">
                <a16:creationId xmlns:a16="http://schemas.microsoft.com/office/drawing/2014/main" id="{B055C43A-5F91-E3E1-824B-3D9DBC46C99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78212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1">
            <a:extLst>
              <a:ext uri="{FF2B5EF4-FFF2-40B4-BE49-F238E27FC236}">
                <a16:creationId xmlns:a16="http://schemas.microsoft.com/office/drawing/2014/main" id="{E5865370-14B5-B57B-793F-0939E43C79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94056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BCDD-1238-6F57-82E1-0907C9B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88CB2E-13B3-FCC9-7990-1475F55BD104}"/>
              </a:ext>
            </a:extLst>
          </p:cNvPr>
          <p:cNvSpPr/>
          <p:nvPr userDrawn="1"/>
        </p:nvSpPr>
        <p:spPr>
          <a:xfrm>
            <a:off x="626466" y="300377"/>
            <a:ext cx="11009175" cy="6544064"/>
          </a:xfrm>
          <a:custGeom>
            <a:avLst/>
            <a:gdLst>
              <a:gd name="connsiteX0" fmla="*/ 5671719 w 11009175"/>
              <a:gd name="connsiteY0" fmla="*/ 133 h 6544064"/>
              <a:gd name="connsiteX1" fmla="*/ 8888406 w 11009175"/>
              <a:gd name="connsiteY1" fmla="*/ 5225085 h 6544064"/>
              <a:gd name="connsiteX2" fmla="*/ 579340 w 11009175"/>
              <a:gd name="connsiteY2" fmla="*/ 5973973 h 6544064"/>
              <a:gd name="connsiteX3" fmla="*/ 3799737 w 11009175"/>
              <a:gd name="connsiteY3" fmla="*/ 312285 h 6544064"/>
              <a:gd name="connsiteX4" fmla="*/ 5671719 w 11009175"/>
              <a:gd name="connsiteY4" fmla="*/ 133 h 654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175" h="6544064">
                <a:moveTo>
                  <a:pt x="5671719" y="133"/>
                </a:moveTo>
                <a:cubicBezTo>
                  <a:pt x="10502895" y="-32605"/>
                  <a:pt x="13110484" y="6035901"/>
                  <a:pt x="8888406" y="5225085"/>
                </a:cubicBezTo>
                <a:cubicBezTo>
                  <a:pt x="4147828" y="4314695"/>
                  <a:pt x="2446109" y="7881365"/>
                  <a:pt x="579340" y="5973973"/>
                </a:cubicBezTo>
                <a:cubicBezTo>
                  <a:pt x="-1287429" y="4066581"/>
                  <a:pt x="1780200" y="902713"/>
                  <a:pt x="3799737" y="312285"/>
                </a:cubicBezTo>
                <a:cubicBezTo>
                  <a:pt x="4451579" y="100191"/>
                  <a:pt x="5078417" y="4154"/>
                  <a:pt x="567171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A7D6B-CD07-F18A-EB90-872AF7151716}"/>
              </a:ext>
            </a:extLst>
          </p:cNvPr>
          <p:cNvSpPr/>
          <p:nvPr userDrawn="1"/>
        </p:nvSpPr>
        <p:spPr>
          <a:xfrm>
            <a:off x="8213789" y="0"/>
            <a:ext cx="3490395" cy="2990132"/>
          </a:xfrm>
          <a:custGeom>
            <a:avLst/>
            <a:gdLst>
              <a:gd name="connsiteX0" fmla="*/ 9820 w 3490395"/>
              <a:gd name="connsiteY0" fmla="*/ 0 h 2990132"/>
              <a:gd name="connsiteX1" fmla="*/ 3326144 w 3490395"/>
              <a:gd name="connsiteY1" fmla="*/ 0 h 2990132"/>
              <a:gd name="connsiteX2" fmla="*/ 3355148 w 3490395"/>
              <a:gd name="connsiteY2" fmla="*/ 31976 h 2990132"/>
              <a:gd name="connsiteX3" fmla="*/ 3469206 w 3490395"/>
              <a:gd name="connsiteY3" fmla="*/ 251990 h 2990132"/>
              <a:gd name="connsiteX4" fmla="*/ 1272961 w 3490395"/>
              <a:gd name="connsiteY4" fmla="*/ 2945433 h 2990132"/>
              <a:gd name="connsiteX5" fmla="*/ 84 w 3490395"/>
              <a:gd name="connsiteY5" fmla="*/ 261380 h 299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395" h="2990132">
                <a:moveTo>
                  <a:pt x="9820" y="0"/>
                </a:moveTo>
                <a:lnTo>
                  <a:pt x="3326144" y="0"/>
                </a:lnTo>
                <a:lnTo>
                  <a:pt x="3355148" y="31976"/>
                </a:lnTo>
                <a:cubicBezTo>
                  <a:pt x="3412900" y="103082"/>
                  <a:pt x="3452270" y="176654"/>
                  <a:pt x="3469206" y="251990"/>
                </a:cubicBezTo>
                <a:cubicBezTo>
                  <a:pt x="3649852" y="1055568"/>
                  <a:pt x="2654828" y="3336449"/>
                  <a:pt x="1272961" y="2945433"/>
                </a:cubicBezTo>
                <a:cubicBezTo>
                  <a:pt x="322928" y="2676609"/>
                  <a:pt x="-6036" y="1263927"/>
                  <a:pt x="84" y="2613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AF09C9-D54E-7785-7B9A-84D85BBD0F35}"/>
              </a:ext>
            </a:extLst>
          </p:cNvPr>
          <p:cNvSpPr/>
          <p:nvPr userDrawn="1"/>
        </p:nvSpPr>
        <p:spPr>
          <a:xfrm>
            <a:off x="7118763" y="-68389"/>
            <a:ext cx="2151657" cy="1747175"/>
          </a:xfrm>
          <a:custGeom>
            <a:avLst/>
            <a:gdLst>
              <a:gd name="connsiteX0" fmla="*/ 398864 w 2146359"/>
              <a:gd name="connsiteY0" fmla="*/ 0 h 1800706"/>
              <a:gd name="connsiteX1" fmla="*/ 1772637 w 2146359"/>
              <a:gd name="connsiteY1" fmla="*/ 0 h 1800706"/>
              <a:gd name="connsiteX2" fmla="*/ 1874163 w 2146359"/>
              <a:gd name="connsiteY2" fmla="*/ 53531 h 1800706"/>
              <a:gd name="connsiteX3" fmla="*/ 2110427 w 2146359"/>
              <a:gd name="connsiteY3" fmla="*/ 287988 h 1800706"/>
              <a:gd name="connsiteX4" fmla="*/ 1444651 w 2146359"/>
              <a:gd name="connsiteY4" fmla="*/ 1744615 h 1800706"/>
              <a:gd name="connsiteX5" fmla="*/ 25986 w 2146359"/>
              <a:gd name="connsiteY5" fmla="*/ 1140999 h 1800706"/>
              <a:gd name="connsiteX6" fmla="*/ 383281 w 2146359"/>
              <a:gd name="connsiteY6" fmla="*/ 18248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7" fmla="*/ 1864077 w 2146359"/>
              <a:gd name="connsiteY7" fmla="*/ 9144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0" fmla="*/ 1777935 w 2151657"/>
              <a:gd name="connsiteY0" fmla="*/ 0 h 1800706"/>
              <a:gd name="connsiteX1" fmla="*/ 1879461 w 2151657"/>
              <a:gd name="connsiteY1" fmla="*/ 53531 h 1800706"/>
              <a:gd name="connsiteX2" fmla="*/ 2115725 w 2151657"/>
              <a:gd name="connsiteY2" fmla="*/ 287988 h 1800706"/>
              <a:gd name="connsiteX3" fmla="*/ 1449949 w 2151657"/>
              <a:gd name="connsiteY3" fmla="*/ 1744615 h 1800706"/>
              <a:gd name="connsiteX4" fmla="*/ 31284 w 2151657"/>
              <a:gd name="connsiteY4" fmla="*/ 1140999 h 1800706"/>
              <a:gd name="connsiteX5" fmla="*/ 335239 w 2151657"/>
              <a:gd name="connsiteY5" fmla="*/ 94448 h 1800706"/>
              <a:gd name="connsiteX0" fmla="*/ 1879461 w 2151657"/>
              <a:gd name="connsiteY0" fmla="*/ 0 h 1747175"/>
              <a:gd name="connsiteX1" fmla="*/ 2115725 w 2151657"/>
              <a:gd name="connsiteY1" fmla="*/ 234457 h 1747175"/>
              <a:gd name="connsiteX2" fmla="*/ 1449949 w 2151657"/>
              <a:gd name="connsiteY2" fmla="*/ 1691084 h 1747175"/>
              <a:gd name="connsiteX3" fmla="*/ 31284 w 2151657"/>
              <a:gd name="connsiteY3" fmla="*/ 1087468 h 1747175"/>
              <a:gd name="connsiteX4" fmla="*/ 335239 w 2151657"/>
              <a:gd name="connsiteY4" fmla="*/ 40917 h 17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657" h="1747175">
                <a:moveTo>
                  <a:pt x="1879461" y="0"/>
                </a:moveTo>
                <a:cubicBezTo>
                  <a:pt x="1995915" y="72714"/>
                  <a:pt x="2082421" y="153158"/>
                  <a:pt x="2115725" y="234457"/>
                </a:cubicBezTo>
                <a:cubicBezTo>
                  <a:pt x="2248941" y="559652"/>
                  <a:pt x="2008387" y="1466014"/>
                  <a:pt x="1449949" y="1691084"/>
                </a:cubicBezTo>
                <a:cubicBezTo>
                  <a:pt x="891511" y="1916153"/>
                  <a:pt x="164500" y="1412663"/>
                  <a:pt x="31284" y="1087468"/>
                </a:cubicBezTo>
                <a:cubicBezTo>
                  <a:pt x="-68628" y="843572"/>
                  <a:pt x="80965" y="363691"/>
                  <a:pt x="335239" y="40917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8BC3D-3493-89F4-9FDC-7C5F1C93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856232"/>
            <a:ext cx="7626096" cy="313639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6ED92C-F581-58A0-A69A-ECEED1CAF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240" y="5010912"/>
            <a:ext cx="3776472" cy="4663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B0568A-52A9-D3B6-8353-E255CA106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16" y="640080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C009BC-A885-8FBD-5A6F-3ECD72A5A8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8" y="4078224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0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140E-18C4-7CA4-FB54-99FF9305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b">
            <a:noAutofit/>
          </a:bodyPr>
          <a:lstStyle>
            <a:lvl1pPr algn="ctr"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C6C63-11C9-0266-F010-C443878431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10378440" cy="39044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07C25B9-D554-8008-6E22-6F71F9C5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6A7EF-9CEC-E8AC-0301-87D7BCBF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364" y="2763552"/>
            <a:ext cx="1378059" cy="1205624"/>
          </a:xfrm>
          <a:custGeom>
            <a:avLst/>
            <a:gdLst>
              <a:gd name="connsiteX0" fmla="*/ 781068 w 1378059"/>
              <a:gd name="connsiteY0" fmla="*/ 194 h 1205624"/>
              <a:gd name="connsiteX1" fmla="*/ 836547 w 1378059"/>
              <a:gd name="connsiteY1" fmla="*/ 9202 h 1205624"/>
              <a:gd name="connsiteX2" fmla="*/ 1189933 w 1378059"/>
              <a:gd name="connsiteY2" fmla="*/ 946102 h 1205624"/>
              <a:gd name="connsiteX3" fmla="*/ 12192 w 1378059"/>
              <a:gd name="connsiteY3" fmla="*/ 824743 h 1205624"/>
              <a:gd name="connsiteX4" fmla="*/ 781068 w 1378059"/>
              <a:gd name="connsiteY4" fmla="*/ 194 h 120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059" h="1205624">
                <a:moveTo>
                  <a:pt x="781068" y="194"/>
                </a:moveTo>
                <a:cubicBezTo>
                  <a:pt x="800887" y="945"/>
                  <a:pt x="819475" y="3886"/>
                  <a:pt x="836547" y="9202"/>
                </a:cubicBezTo>
                <a:cubicBezTo>
                  <a:pt x="1109701" y="94257"/>
                  <a:pt x="1670965" y="498604"/>
                  <a:pt x="1189933" y="946102"/>
                </a:cubicBezTo>
                <a:cubicBezTo>
                  <a:pt x="708900" y="1393599"/>
                  <a:pt x="122014" y="1202490"/>
                  <a:pt x="12192" y="824743"/>
                </a:cubicBezTo>
                <a:cubicBezTo>
                  <a:pt x="-90767" y="470605"/>
                  <a:pt x="483776" y="-11064"/>
                  <a:pt x="781068" y="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749" y="2785436"/>
            <a:ext cx="1155478" cy="1201673"/>
          </a:xfrm>
          <a:custGeom>
            <a:avLst/>
            <a:gdLst>
              <a:gd name="connsiteX0" fmla="*/ 600837 w 1155478"/>
              <a:gd name="connsiteY0" fmla="*/ 0 h 1201673"/>
              <a:gd name="connsiteX1" fmla="*/ 1155478 w 1155478"/>
              <a:gd name="connsiteY1" fmla="*/ 600837 h 1201673"/>
              <a:gd name="connsiteX2" fmla="*/ 600837 w 1155478"/>
              <a:gd name="connsiteY2" fmla="*/ 1201673 h 1201673"/>
              <a:gd name="connsiteX3" fmla="*/ 0 w 1155478"/>
              <a:gd name="connsiteY3" fmla="*/ 600837 h 1201673"/>
              <a:gd name="connsiteX4" fmla="*/ 600837 w 1155478"/>
              <a:gd name="connsiteY4" fmla="*/ 0 h 120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478" h="1201673">
                <a:moveTo>
                  <a:pt x="600837" y="0"/>
                </a:moveTo>
                <a:cubicBezTo>
                  <a:pt x="793417" y="0"/>
                  <a:pt x="1155478" y="269004"/>
                  <a:pt x="1155478" y="600837"/>
                </a:cubicBezTo>
                <a:cubicBezTo>
                  <a:pt x="1155478" y="932669"/>
                  <a:pt x="793417" y="1201673"/>
                  <a:pt x="600837" y="1201673"/>
                </a:cubicBezTo>
                <a:cubicBezTo>
                  <a:pt x="408257" y="1201673"/>
                  <a:pt x="0" y="1018460"/>
                  <a:pt x="0" y="600837"/>
                </a:cubicBezTo>
                <a:cubicBezTo>
                  <a:pt x="0" y="183213"/>
                  <a:pt x="408257" y="0"/>
                  <a:pt x="600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9106" y="2816136"/>
            <a:ext cx="1264120" cy="1117296"/>
          </a:xfrm>
          <a:custGeom>
            <a:avLst/>
            <a:gdLst>
              <a:gd name="connsiteX0" fmla="*/ 671182 w 1264120"/>
              <a:gd name="connsiteY0" fmla="*/ 0 h 1117296"/>
              <a:gd name="connsiteX1" fmla="*/ 1264120 w 1264120"/>
              <a:gd name="connsiteY1" fmla="*/ 568924 h 1117296"/>
              <a:gd name="connsiteX2" fmla="*/ 677694 w 1264120"/>
              <a:gd name="connsiteY2" fmla="*/ 1117296 h 1117296"/>
              <a:gd name="connsiteX3" fmla="*/ 92 w 1264120"/>
              <a:gd name="connsiteY3" fmla="*/ 568924 h 1117296"/>
              <a:gd name="connsiteX4" fmla="*/ 671182 w 1264120"/>
              <a:gd name="connsiteY4" fmla="*/ 0 h 1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120" h="1117296">
                <a:moveTo>
                  <a:pt x="671182" y="0"/>
                </a:moveTo>
                <a:cubicBezTo>
                  <a:pt x="881853" y="0"/>
                  <a:pt x="1264120" y="224448"/>
                  <a:pt x="1264120" y="568924"/>
                </a:cubicBezTo>
                <a:cubicBezTo>
                  <a:pt x="1264120" y="913401"/>
                  <a:pt x="888365" y="1117296"/>
                  <a:pt x="677694" y="1117296"/>
                </a:cubicBezTo>
                <a:cubicBezTo>
                  <a:pt x="467023" y="1117296"/>
                  <a:pt x="7690" y="953812"/>
                  <a:pt x="92" y="568924"/>
                </a:cubicBezTo>
                <a:cubicBezTo>
                  <a:pt x="-7505" y="184036"/>
                  <a:pt x="460510" y="0"/>
                  <a:pt x="6711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74430" y="2763985"/>
            <a:ext cx="1335899" cy="1190088"/>
          </a:xfrm>
          <a:custGeom>
            <a:avLst/>
            <a:gdLst>
              <a:gd name="connsiteX0" fmla="*/ 759607 w 1335899"/>
              <a:gd name="connsiteY0" fmla="*/ 125 h 1190088"/>
              <a:gd name="connsiteX1" fmla="*/ 811981 w 1335899"/>
              <a:gd name="connsiteY1" fmla="*/ 6414 h 1190088"/>
              <a:gd name="connsiteX2" fmla="*/ 1221546 w 1335899"/>
              <a:gd name="connsiteY2" fmla="*/ 1070466 h 1190088"/>
              <a:gd name="connsiteX3" fmla="*/ 5239 w 1335899"/>
              <a:gd name="connsiteY3" fmla="*/ 784696 h 1190088"/>
              <a:gd name="connsiteX4" fmla="*/ 759607 w 1335899"/>
              <a:gd name="connsiteY4" fmla="*/ 125 h 11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899" h="1190088">
                <a:moveTo>
                  <a:pt x="759607" y="125"/>
                </a:moveTo>
                <a:cubicBezTo>
                  <a:pt x="778295" y="-541"/>
                  <a:pt x="795838" y="1453"/>
                  <a:pt x="811981" y="6414"/>
                </a:cubicBezTo>
                <a:cubicBezTo>
                  <a:pt x="1070265" y="85795"/>
                  <a:pt x="1557898" y="740548"/>
                  <a:pt x="1221546" y="1070466"/>
                </a:cubicBezTo>
                <a:cubicBezTo>
                  <a:pt x="885194" y="1400384"/>
                  <a:pt x="73500" y="962038"/>
                  <a:pt x="5239" y="784696"/>
                </a:cubicBezTo>
                <a:cubicBezTo>
                  <a:pt x="-58755" y="618438"/>
                  <a:pt x="479282" y="10109"/>
                  <a:pt x="759607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8770" y="2748704"/>
            <a:ext cx="1301909" cy="1218817"/>
          </a:xfrm>
          <a:custGeom>
            <a:avLst/>
            <a:gdLst>
              <a:gd name="connsiteX0" fmla="*/ 621383 w 1301909"/>
              <a:gd name="connsiteY0" fmla="*/ 3 h 1218817"/>
              <a:gd name="connsiteX1" fmla="*/ 1301909 w 1301909"/>
              <a:gd name="connsiteY1" fmla="*/ 628849 h 1218817"/>
              <a:gd name="connsiteX2" fmla="*/ 628776 w 1301909"/>
              <a:gd name="connsiteY2" fmla="*/ 1218815 h 1218817"/>
              <a:gd name="connsiteX3" fmla="*/ 3 w 1301909"/>
              <a:gd name="connsiteY3" fmla="*/ 635329 h 1218817"/>
              <a:gd name="connsiteX4" fmla="*/ 621383 w 1301909"/>
              <a:gd name="connsiteY4" fmla="*/ 3 h 121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909" h="1218817">
                <a:moveTo>
                  <a:pt x="621383" y="3"/>
                </a:moveTo>
                <a:cubicBezTo>
                  <a:pt x="838367" y="-1077"/>
                  <a:pt x="1301909" y="303019"/>
                  <a:pt x="1301909" y="628849"/>
                </a:cubicBezTo>
                <a:cubicBezTo>
                  <a:pt x="1301909" y="954678"/>
                  <a:pt x="845760" y="1217736"/>
                  <a:pt x="628776" y="1218815"/>
                </a:cubicBezTo>
                <a:cubicBezTo>
                  <a:pt x="411791" y="1219895"/>
                  <a:pt x="1235" y="838464"/>
                  <a:pt x="3" y="635329"/>
                </a:cubicBezTo>
                <a:cubicBezTo>
                  <a:pt x="-1229" y="432193"/>
                  <a:pt x="404398" y="1082"/>
                  <a:pt x="621383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5747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6" r:id="rId4"/>
    <p:sldLayoutId id="2147483651" r:id="rId5"/>
    <p:sldLayoutId id="2147483657" r:id="rId6"/>
    <p:sldLayoutId id="2147483659" r:id="rId7"/>
    <p:sldLayoutId id="2147483660" r:id="rId8"/>
    <p:sldLayoutId id="2147483667" r:id="rId9"/>
    <p:sldLayoutId id="2147483653" r:id="rId10"/>
    <p:sldLayoutId id="2147483661" r:id="rId11"/>
    <p:sldLayoutId id="2147483668" r:id="rId12"/>
    <p:sldLayoutId id="2147483662" r:id="rId13"/>
    <p:sldLayoutId id="2147483663" r:id="rId14"/>
    <p:sldLayoutId id="2147483664" r:id="rId15"/>
    <p:sldLayoutId id="2147483665" r:id="rId16"/>
    <p:sldLayoutId id="2147483654" r:id="rId17"/>
    <p:sldLayoutId id="2147483655" r:id="rId18"/>
    <p:sldLayoutId id="214748365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ver50th.ca/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Relationship Id="rId5" Type="http://schemas.openxmlformats.org/officeDocument/2006/relationships/image" Target="../media/image20.jpg"/><Relationship Id="rId4" Type="http://schemas.openxmlformats.org/officeDocument/2006/relationships/hyperlink" Target="mailto:jeff.reid@scouts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reid@scouts.ca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hyperlink" Target="mailto:sjames@scouts.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2C5309-E364-76AB-F98A-DC9F3FD3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Voyageur Council Birthday Bonanza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47219B-2843-00E2-EE30-884E220C1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Scouter Information Session #4</a:t>
            </a:r>
          </a:p>
          <a:p>
            <a:r>
              <a:rPr lang="en-US" dirty="0"/>
              <a:t>May 26, 2024</a:t>
            </a:r>
          </a:p>
          <a:p>
            <a:endParaRPr lang="en-US" dirty="0"/>
          </a:p>
        </p:txBody>
      </p:sp>
      <p:pic>
        <p:nvPicPr>
          <p:cNvPr id="11" name="Picture Placeholder 10" descr="A group of people in a park&#10;&#10;Description automatically generated">
            <a:extLst>
              <a:ext uri="{FF2B5EF4-FFF2-40B4-BE49-F238E27FC236}">
                <a16:creationId xmlns:a16="http://schemas.microsoft.com/office/drawing/2014/main" id="{057674A1-E5FC-A7A8-C228-8E0441892D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14" r="8614"/>
          <a:stretch>
            <a:fillRect/>
          </a:stretch>
        </p:blipFill>
        <p:spPr/>
      </p:pic>
      <p:pic>
        <p:nvPicPr>
          <p:cNvPr id="15" name="Picture 14" descr="A blue and yellow sticker with a beaver holding a branch&#10;&#10;Description automatically generated">
            <a:extLst>
              <a:ext uri="{FF2B5EF4-FFF2-40B4-BE49-F238E27FC236}">
                <a16:creationId xmlns:a16="http://schemas.microsoft.com/office/drawing/2014/main" id="{26E77B0A-E945-2FC5-9D05-F5A8BFC3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2" y="274597"/>
            <a:ext cx="3950209" cy="330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2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CC90A-6557-C641-F032-A6039EDE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734568"/>
          </a:xfrm>
        </p:spPr>
        <p:txBody>
          <a:bodyPr/>
          <a:lstStyle/>
          <a:p>
            <a:r>
              <a:rPr lang="en-CA" dirty="0"/>
              <a:t>Wristbands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F8A4F-D1AC-E294-DCC4-26F56C1E574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Wristbands will be handed out at your bus hub if a volunteer is assisting, or upon arrival. They’ll be colour-coded to a role, and have your group and Colony name on them!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BLUE = Beavers</a:t>
            </a:r>
          </a:p>
          <a:p>
            <a:pPr marL="0" indent="0">
              <a:buNone/>
            </a:pPr>
            <a:r>
              <a:rPr lang="en-CA" dirty="0"/>
              <a:t>RED = Scouters</a:t>
            </a:r>
          </a:p>
          <a:p>
            <a:pPr marL="0" indent="0">
              <a:buNone/>
            </a:pPr>
            <a:r>
              <a:rPr lang="en-CA" dirty="0"/>
              <a:t>GREEN = Parents + youth</a:t>
            </a:r>
          </a:p>
          <a:p>
            <a:pPr marL="0" indent="0">
              <a:buNone/>
            </a:pPr>
            <a:r>
              <a:rPr lang="en-CA" dirty="0"/>
              <a:t>YELLOW = OOS!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B8E3E-AD48-C274-CBAF-007214B0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493DC-5956-17A6-B087-505512DA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 person with a yellow wristband&#10;&#10;Description automatically generated">
            <a:extLst>
              <a:ext uri="{FF2B5EF4-FFF2-40B4-BE49-F238E27FC236}">
                <a16:creationId xmlns:a16="http://schemas.microsoft.com/office/drawing/2014/main" id="{24ADD374-CFC2-466B-9F38-7EE3D871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68" y="3149261"/>
            <a:ext cx="2458333" cy="3132667"/>
          </a:xfrm>
          <a:prstGeom prst="rect">
            <a:avLst/>
          </a:prstGeom>
        </p:spPr>
      </p:pic>
      <p:pic>
        <p:nvPicPr>
          <p:cNvPr id="8" name="Picture 7" descr="A group of yellow badges with text and images&#10;&#10;Description automatically generated">
            <a:extLst>
              <a:ext uri="{FF2B5EF4-FFF2-40B4-BE49-F238E27FC236}">
                <a16:creationId xmlns:a16="http://schemas.microsoft.com/office/drawing/2014/main" id="{A04B0D25-2135-A280-6A06-5DBBA1212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29782" y="3482224"/>
            <a:ext cx="2663701" cy="1997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16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83595B5-ADD1-3BBD-D3AC-AF3BAB42F8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1F601-98FA-7739-D7DC-6B803FD532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1E698E-FB08-851F-D216-FBCC87E8DB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019A77-23BA-1E73-456A-908EC7DA9A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39E44B-6C56-B8CE-830B-D3DB9A733D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4D7A83-B637-BB83-16CE-F82D6229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 you arrive at the event, now what?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20BBB4-CEB4-8A99-16BC-2B8748ED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407A481-EE47-CDF1-FD60-C66B5166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61B7AE-C26D-CADC-B770-CEFB0FA57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dirty="0"/>
              <a:t>Take everything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D4C73B-3C7C-AE1F-B6DA-AA4EF8AAF1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47364" y="4727757"/>
            <a:ext cx="1362456" cy="1450396"/>
          </a:xfrm>
        </p:spPr>
        <p:txBody>
          <a:bodyPr/>
          <a:lstStyle/>
          <a:p>
            <a:r>
              <a:rPr lang="en-CA" dirty="0"/>
              <a:t>Buses will be leaving, take everything off!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ACB6E2-0A61-DE3B-FB33-F104AA2FEA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CA" dirty="0"/>
              <a:t>Go to the Indoor Field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6D8EE1-4C3E-1D7C-95AE-BA9F56B8E4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995137"/>
            <a:ext cx="1362456" cy="954107"/>
          </a:xfrm>
        </p:spPr>
        <p:txBody>
          <a:bodyPr/>
          <a:lstStyle/>
          <a:p>
            <a:r>
              <a:rPr lang="en-CA" dirty="0"/>
              <a:t>Check-in, and find your Colony’s sign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B140CE-5A97-41E7-E3E0-543A5616E5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CA" dirty="0"/>
              <a:t>Drop off your bags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B9C3C3-5AAA-9D03-8960-9E382D3959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22392" y="5229494"/>
            <a:ext cx="1362456" cy="954107"/>
          </a:xfrm>
        </p:spPr>
        <p:txBody>
          <a:bodyPr/>
          <a:lstStyle/>
          <a:p>
            <a:r>
              <a:rPr lang="en-CA" dirty="0"/>
              <a:t>This is your Colony’s safe spot… take water bottles, but leave lunches, etc. you don’t need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90B62A-A1CC-73A8-71F5-3425BCDD04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CA" dirty="0"/>
              <a:t>View your info packet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B56BA0-8DC6-0ADA-63EF-F9E3B10CB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31617" y="5011495"/>
            <a:ext cx="1362456" cy="954107"/>
          </a:xfrm>
        </p:spPr>
        <p:txBody>
          <a:bodyPr/>
          <a:lstStyle/>
          <a:p>
            <a:r>
              <a:rPr lang="en-CA" dirty="0"/>
              <a:t>We’ll have your rotation #, and activity schedule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290F51-8EA1-780A-CB45-AD584C9FD26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CA" dirty="0"/>
              <a:t>Head back outside!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7E80DF-F26C-3790-DB2D-002E7CACB3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35321" y="5011495"/>
            <a:ext cx="1362456" cy="954107"/>
          </a:xfrm>
        </p:spPr>
        <p:txBody>
          <a:bodyPr/>
          <a:lstStyle/>
          <a:p>
            <a:r>
              <a:rPr lang="en-CA" dirty="0"/>
              <a:t>This is Scouting, we go rain or shine!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FEA101-51F5-73E4-1A51-6C6458B1140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FE5AAB-9EAC-71A2-A257-1065E03DBC6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31EA91-2525-129E-4925-AA6E2D66D70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09B5CF-66EC-4D54-09CC-FB1372AAC1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EB084EE-3954-317E-C590-80783E5C0C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10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42" y="-1543758"/>
            <a:ext cx="11430000" cy="681842"/>
          </a:xfrm>
        </p:spPr>
        <p:txBody>
          <a:bodyPr/>
          <a:lstStyle/>
          <a:p>
            <a:r>
              <a:rPr lang="en-CA" dirty="0"/>
              <a:t>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71D75FC-35A1-05E9-424A-186F788BD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t="27619" r="29891" b="13593"/>
          <a:stretch/>
        </p:blipFill>
        <p:spPr>
          <a:xfrm>
            <a:off x="2256054" y="837212"/>
            <a:ext cx="7513637" cy="550351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D5F35C-8B62-7432-4D37-3FD62D235CFF}"/>
              </a:ext>
            </a:extLst>
          </p:cNvPr>
          <p:cNvSpPr/>
          <p:nvPr/>
        </p:nvSpPr>
        <p:spPr>
          <a:xfrm>
            <a:off x="3268682" y="1711243"/>
            <a:ext cx="1846613" cy="591279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58F67D-5F1A-B9B3-A9E5-CD086340F5F9}"/>
              </a:ext>
            </a:extLst>
          </p:cNvPr>
          <p:cNvSpPr/>
          <p:nvPr/>
        </p:nvSpPr>
        <p:spPr>
          <a:xfrm>
            <a:off x="3268682" y="2322823"/>
            <a:ext cx="1846613" cy="682735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D15C41-483A-AEA8-3490-9E50A49FB319}"/>
              </a:ext>
            </a:extLst>
          </p:cNvPr>
          <p:cNvSpPr/>
          <p:nvPr/>
        </p:nvSpPr>
        <p:spPr>
          <a:xfrm>
            <a:off x="3317493" y="3027749"/>
            <a:ext cx="1846613" cy="736847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DAC1D-2338-BE42-495F-41BC597D9C03}"/>
              </a:ext>
            </a:extLst>
          </p:cNvPr>
          <p:cNvSpPr txBox="1"/>
          <p:nvPr/>
        </p:nvSpPr>
        <p:spPr>
          <a:xfrm>
            <a:off x="402522" y="1341911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C7D5F-0DF3-C716-5E62-DDA97FCCE8A5}"/>
              </a:ext>
            </a:extLst>
          </p:cNvPr>
          <p:cNvSpPr txBox="1"/>
          <p:nvPr/>
        </p:nvSpPr>
        <p:spPr>
          <a:xfrm>
            <a:off x="402521" y="2436551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E90D4-B24F-E714-639A-0C9EC32EE6BE}"/>
              </a:ext>
            </a:extLst>
          </p:cNvPr>
          <p:cNvSpPr txBox="1"/>
          <p:nvPr/>
        </p:nvSpPr>
        <p:spPr>
          <a:xfrm>
            <a:off x="461246" y="317818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#3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0F8324-1509-751E-28EE-0C4CE7211990}"/>
              </a:ext>
            </a:extLst>
          </p:cNvPr>
          <p:cNvCxnSpPr>
            <a:cxnSpLocks/>
          </p:cNvCxnSpPr>
          <p:nvPr/>
        </p:nvCxnSpPr>
        <p:spPr>
          <a:xfrm>
            <a:off x="2185060" y="1526577"/>
            <a:ext cx="1715984" cy="504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255A5F-AC83-B8D6-8DD0-FB31F61FC462}"/>
              </a:ext>
            </a:extLst>
          </p:cNvPr>
          <p:cNvCxnSpPr/>
          <p:nvPr/>
        </p:nvCxnSpPr>
        <p:spPr>
          <a:xfrm>
            <a:off x="2122305" y="2606672"/>
            <a:ext cx="1715984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273FB5-D181-3F06-E9ED-F2A53D16FFF0}"/>
              </a:ext>
            </a:extLst>
          </p:cNvPr>
          <p:cNvCxnSpPr>
            <a:cxnSpLocks/>
          </p:cNvCxnSpPr>
          <p:nvPr/>
        </p:nvCxnSpPr>
        <p:spPr>
          <a:xfrm>
            <a:off x="2181030" y="3361977"/>
            <a:ext cx="1869833" cy="127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D2FAB1D-5F48-A6BC-23BE-B96C67487E01}"/>
              </a:ext>
            </a:extLst>
          </p:cNvPr>
          <p:cNvCxnSpPr>
            <a:cxnSpLocks/>
          </p:cNvCxnSpPr>
          <p:nvPr/>
        </p:nvCxnSpPr>
        <p:spPr>
          <a:xfrm>
            <a:off x="9430104" y="-922853"/>
            <a:ext cx="1681347" cy="29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2A09FEB-2FA0-0EBE-FB15-E4D153277B4F}"/>
              </a:ext>
            </a:extLst>
          </p:cNvPr>
          <p:cNvSpPr/>
          <p:nvPr/>
        </p:nvSpPr>
        <p:spPr>
          <a:xfrm>
            <a:off x="6820395" y="3299361"/>
            <a:ext cx="1846613" cy="999507"/>
          </a:xfrm>
          <a:prstGeom prst="roundRect">
            <a:avLst/>
          </a:prstGeom>
          <a:solidFill>
            <a:schemeClr val="accent4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3D6688-625F-BDCD-4A54-6041748351C9}"/>
              </a:ext>
            </a:extLst>
          </p:cNvPr>
          <p:cNvSpPr txBox="1"/>
          <p:nvPr/>
        </p:nvSpPr>
        <p:spPr>
          <a:xfrm>
            <a:off x="9892145" y="3645126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Virtual Campfire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DA78D1-F1CC-CEBE-67F9-7614F8C21B63}"/>
              </a:ext>
            </a:extLst>
          </p:cNvPr>
          <p:cNvCxnSpPr/>
          <p:nvPr/>
        </p:nvCxnSpPr>
        <p:spPr>
          <a:xfrm flipH="1">
            <a:off x="7914904" y="3829792"/>
            <a:ext cx="1977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8FF592-B838-0BDF-C5B6-70E7015F8836}"/>
              </a:ext>
            </a:extLst>
          </p:cNvPr>
          <p:cNvSpPr/>
          <p:nvPr/>
        </p:nvSpPr>
        <p:spPr>
          <a:xfrm>
            <a:off x="5184166" y="1625600"/>
            <a:ext cx="373907" cy="12654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23BCFE-27FF-8AC2-6E51-50364293686D}"/>
              </a:ext>
            </a:extLst>
          </p:cNvPr>
          <p:cNvSpPr/>
          <p:nvPr/>
        </p:nvSpPr>
        <p:spPr>
          <a:xfrm>
            <a:off x="5558072" y="3178180"/>
            <a:ext cx="1194269" cy="2813518"/>
          </a:xfrm>
          <a:prstGeom prst="round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BCDB12-697B-5AE6-5903-83096B6C6BFA}"/>
              </a:ext>
            </a:extLst>
          </p:cNvPr>
          <p:cNvSpPr/>
          <p:nvPr/>
        </p:nvSpPr>
        <p:spPr>
          <a:xfrm>
            <a:off x="6560623" y="4319247"/>
            <a:ext cx="1522221" cy="1672451"/>
          </a:xfrm>
          <a:prstGeom prst="round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5357F-76A4-FB04-2D43-664E48307B45}"/>
              </a:ext>
            </a:extLst>
          </p:cNvPr>
          <p:cNvSpPr txBox="1"/>
          <p:nvPr/>
        </p:nvSpPr>
        <p:spPr>
          <a:xfrm>
            <a:off x="5989151" y="458493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Out of Bounds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A1E8C-EA78-15C7-BCE4-45E4EF09BD35}"/>
              </a:ext>
            </a:extLst>
          </p:cNvPr>
          <p:cNvSpPr txBox="1"/>
          <p:nvPr/>
        </p:nvSpPr>
        <p:spPr>
          <a:xfrm>
            <a:off x="4911901" y="44094"/>
            <a:ext cx="129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Washrooms</a:t>
            </a:r>
          </a:p>
          <a:p>
            <a:r>
              <a:rPr lang="en-CA" b="1" dirty="0"/>
              <a:t>Water refills</a:t>
            </a:r>
          </a:p>
          <a:p>
            <a:r>
              <a:rPr lang="en-CA" b="1" dirty="0"/>
              <a:t>&amp; More!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9F9FB3-65D5-B458-721E-9CA34FADBC2E}"/>
              </a:ext>
            </a:extLst>
          </p:cNvPr>
          <p:cNvSpPr/>
          <p:nvPr/>
        </p:nvSpPr>
        <p:spPr>
          <a:xfrm>
            <a:off x="3346727" y="3831361"/>
            <a:ext cx="1768568" cy="1122910"/>
          </a:xfrm>
          <a:prstGeom prst="round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0A9339-A570-6D2D-64DC-892D20133367}"/>
              </a:ext>
            </a:extLst>
          </p:cNvPr>
          <p:cNvSpPr txBox="1"/>
          <p:nvPr/>
        </p:nvSpPr>
        <p:spPr>
          <a:xfrm>
            <a:off x="3464379" y="415056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Out of Bounds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B8CB33F-CC3C-1FEA-423D-F99349964406}"/>
              </a:ext>
            </a:extLst>
          </p:cNvPr>
          <p:cNvSpPr/>
          <p:nvPr/>
        </p:nvSpPr>
        <p:spPr>
          <a:xfrm>
            <a:off x="3742357" y="4971506"/>
            <a:ext cx="854357" cy="3019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0729F2-42BA-DA24-8F8A-5E143A319CCC}"/>
              </a:ext>
            </a:extLst>
          </p:cNvPr>
          <p:cNvSpPr/>
          <p:nvPr/>
        </p:nvSpPr>
        <p:spPr>
          <a:xfrm>
            <a:off x="7406658" y="2959831"/>
            <a:ext cx="854357" cy="3019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A31BAF7-24FF-9964-C0AC-5CD1229FCA1E}"/>
              </a:ext>
            </a:extLst>
          </p:cNvPr>
          <p:cNvSpPr/>
          <p:nvPr/>
        </p:nvSpPr>
        <p:spPr>
          <a:xfrm>
            <a:off x="8150896" y="4489195"/>
            <a:ext cx="367185" cy="3401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27B35A-5FFB-B863-AD80-A1AE3E097C4D}"/>
              </a:ext>
            </a:extLst>
          </p:cNvPr>
          <p:cNvSpPr/>
          <p:nvPr/>
        </p:nvSpPr>
        <p:spPr>
          <a:xfrm>
            <a:off x="5897982" y="2925221"/>
            <a:ext cx="854357" cy="2529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1142786-6F1F-DC03-B14C-EBBC6CDE9D9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242072" y="967424"/>
            <a:ext cx="316000" cy="1385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6819621-72F8-EE6E-FF4E-5D85011D6F78}"/>
              </a:ext>
            </a:extLst>
          </p:cNvPr>
          <p:cNvSpPr txBox="1"/>
          <p:nvPr/>
        </p:nvSpPr>
        <p:spPr>
          <a:xfrm>
            <a:off x="6297355" y="32911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Bag Drop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812A03-8014-E78C-C0A2-1EF9F8AD2F64}"/>
              </a:ext>
            </a:extLst>
          </p:cNvPr>
          <p:cNvCxnSpPr/>
          <p:nvPr/>
        </p:nvCxnSpPr>
        <p:spPr>
          <a:xfrm flipH="1">
            <a:off x="5897982" y="698446"/>
            <a:ext cx="722512" cy="1559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50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0CD1-612B-BE60-F6E4-D0CE1459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Drop-Off Area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7423E-B56D-6FC4-955B-35C94AD2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BF135-EDF4-EAE6-6134-89A69279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A building with a large roof&#10;&#10;Description automatically generated with medium confidence">
            <a:extLst>
              <a:ext uri="{FF2B5EF4-FFF2-40B4-BE49-F238E27FC236}">
                <a16:creationId xmlns:a16="http://schemas.microsoft.com/office/drawing/2014/main" id="{DD9D2743-1E13-D853-8E53-EE803EABC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23" y="1706563"/>
            <a:ext cx="8312727" cy="4675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C062DE-DF58-32EE-207D-3562D1757F8B}"/>
              </a:ext>
            </a:extLst>
          </p:cNvPr>
          <p:cNvSpPr/>
          <p:nvPr/>
        </p:nvSpPr>
        <p:spPr>
          <a:xfrm rot="19606328">
            <a:off x="2509369" y="5156632"/>
            <a:ext cx="4138758" cy="26719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DAD37-1001-E88A-F6E2-1C40D0B6BD4B}"/>
              </a:ext>
            </a:extLst>
          </p:cNvPr>
          <p:cNvSpPr txBox="1"/>
          <p:nvPr/>
        </p:nvSpPr>
        <p:spPr>
          <a:xfrm>
            <a:off x="381000" y="411480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Barrier</a:t>
            </a:r>
            <a:endParaRPr lang="en-C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269D9E-37B6-51F2-6F6D-C8618B901BB5}"/>
              </a:ext>
            </a:extLst>
          </p:cNvPr>
          <p:cNvCxnSpPr/>
          <p:nvPr/>
        </p:nvCxnSpPr>
        <p:spPr>
          <a:xfrm>
            <a:off x="1282535" y="4370119"/>
            <a:ext cx="2628000" cy="136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BF6BA86-38C6-F2B4-6CFD-8E50AC9DC6B2}"/>
              </a:ext>
            </a:extLst>
          </p:cNvPr>
          <p:cNvSpPr txBox="1"/>
          <p:nvPr/>
        </p:nvSpPr>
        <p:spPr>
          <a:xfrm>
            <a:off x="687297" y="2541349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Indoor Turf</a:t>
            </a:r>
            <a:endParaRPr lang="en-CA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85DC06-2289-E6B9-ECD9-FAF962B9B64D}"/>
              </a:ext>
            </a:extLst>
          </p:cNvPr>
          <p:cNvCxnSpPr>
            <a:cxnSpLocks/>
          </p:cNvCxnSpPr>
          <p:nvPr/>
        </p:nvCxnSpPr>
        <p:spPr>
          <a:xfrm>
            <a:off x="1994988" y="2728727"/>
            <a:ext cx="3481224" cy="1130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30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3582-0334-94C2-95F9-B999F3B1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Turf (bag drop)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299E6-C2EF-211D-778E-0C09644A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B02B-D41D-01D5-677F-8A5D8866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 descr="A green indoor football field&#10;&#10;Description automatically generated with medium confidence">
            <a:extLst>
              <a:ext uri="{FF2B5EF4-FFF2-40B4-BE49-F238E27FC236}">
                <a16:creationId xmlns:a16="http://schemas.microsoft.com/office/drawing/2014/main" id="{8BC30294-1017-F1AF-604C-1982F8F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796" y="1870363"/>
            <a:ext cx="7420759" cy="4174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9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C861DB3F-5FBA-AFEE-8426-4D7458F9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June 1</a:t>
            </a:r>
            <a:r>
              <a:rPr lang="en-US" sz="4800" baseline="300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st</a:t>
            </a:r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 Timeline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49CF9-6BAB-A6D4-9ABB-B0A54CF13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1480" y="2007975"/>
            <a:ext cx="1536333" cy="343434"/>
          </a:xfrm>
        </p:spPr>
        <p:txBody>
          <a:bodyPr/>
          <a:lstStyle/>
          <a:p>
            <a:r>
              <a:rPr lang="en-US" dirty="0"/>
              <a:t>9:30am</a:t>
            </a:r>
          </a:p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112794DF-407D-EF94-621F-11EC912C0F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4680" y="2133211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4F5EF3A-EF97-1DD2-0366-203DF6993E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952014"/>
            <a:ext cx="6958584" cy="466344"/>
          </a:xfrm>
        </p:spPr>
        <p:txBody>
          <a:bodyPr/>
          <a:lstStyle/>
          <a:p>
            <a:r>
              <a:rPr lang="en-US" dirty="0">
                <a:latin typeface="Source Sans Pro Light" panose="020B0403030403020204" pitchFamily="34" charset="0"/>
                <a:ea typeface="+mn-lt"/>
                <a:cs typeface="+mn-lt"/>
              </a:rPr>
              <a:t>Attendees arrive, final check-ins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63AC1-0940-186E-BAD3-F374853D4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1480" y="2428438"/>
            <a:ext cx="1536333" cy="343434"/>
          </a:xfrm>
        </p:spPr>
        <p:txBody>
          <a:bodyPr/>
          <a:lstStyle/>
          <a:p>
            <a:r>
              <a:rPr lang="en-US" dirty="0"/>
              <a:t>10:00am</a:t>
            </a:r>
          </a:p>
          <a:p>
            <a:endParaRPr 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6656B2A7-6B8C-8AEB-288E-F4BB3DFB7E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4680" y="2550650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CCF50B4C-2C67-A70A-4CCB-E7782EAFD3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374184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ea typeface="+mn-lt"/>
                <a:cs typeface="+mn-lt"/>
              </a:rPr>
              <a:t>Event opening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BCC7B-A984-446F-3D89-92A51A9D3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1480" y="2860772"/>
            <a:ext cx="1536333" cy="343434"/>
          </a:xfrm>
        </p:spPr>
        <p:txBody>
          <a:bodyPr/>
          <a:lstStyle/>
          <a:p>
            <a:r>
              <a:rPr lang="en-US" dirty="0"/>
              <a:t>10:30am</a:t>
            </a:r>
          </a:p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7A7F3048-41ED-7591-5D87-2814490F4F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54680" y="2989422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EE3AB4E8-51B5-DE18-6278-FECE1956C9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08225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FA84A3-7C18-41CE-8140-DB67A859DB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1480" y="3269354"/>
            <a:ext cx="1536333" cy="343434"/>
          </a:xfrm>
        </p:spPr>
        <p:txBody>
          <a:bodyPr/>
          <a:lstStyle/>
          <a:p>
            <a:r>
              <a:rPr lang="en-US" dirty="0"/>
              <a:t>12:00pm</a:t>
            </a:r>
          </a:p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26D2B1B-813F-64C8-F0C2-C91F3DA760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4680" y="3401394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9631A206-5032-291E-19A2-D6F82871A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218514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Lunch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D66A9-D59F-057C-D64E-397292215E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1480" y="3677938"/>
            <a:ext cx="1536333" cy="343434"/>
          </a:xfrm>
        </p:spPr>
        <p:txBody>
          <a:bodyPr/>
          <a:lstStyle/>
          <a:p>
            <a:r>
              <a:rPr lang="en-US" dirty="0"/>
              <a:t>12:45pm</a:t>
            </a:r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A9B44BD-F81E-04ED-0040-189C281BDA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54680" y="3799363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62B4390D-F0F9-6456-9E33-391B8BE2A8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3628805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4957B5-AAF8-7DF4-5A5A-1DD304E6FD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1480" y="4074644"/>
            <a:ext cx="1536333" cy="343434"/>
          </a:xfrm>
        </p:spPr>
        <p:txBody>
          <a:bodyPr/>
          <a:lstStyle/>
          <a:p>
            <a:r>
              <a:rPr lang="en-US" dirty="0"/>
              <a:t>2:00pm</a:t>
            </a:r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E41131EB-74B8-3834-436A-17F710BA62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154680" y="4196069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9443C43C-983B-3769-0EBF-A0156D0368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02721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Virtual campfire (nation-wide)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769118-9723-6B03-1A0A-E47FCF9F60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1480" y="1585790"/>
            <a:ext cx="1536333" cy="343434"/>
          </a:xfrm>
        </p:spPr>
        <p:txBody>
          <a:bodyPr/>
          <a:lstStyle/>
          <a:p>
            <a:r>
              <a:rPr lang="en-US" dirty="0"/>
              <a:t>7-8:30am  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4BCBDCD-0005-F223-3FFC-393FCC1ED1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54680" y="5130240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A0BD3D6-846A-64B7-8BDA-B153632B13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4947360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Departures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6" name="Footer Placeholder 85">
            <a:extLst>
              <a:ext uri="{FF2B5EF4-FFF2-40B4-BE49-F238E27FC236}">
                <a16:creationId xmlns:a16="http://schemas.microsoft.com/office/drawing/2014/main" id="{A144F6CD-5D99-5012-F6FD-98029D60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341FA52A-1DA6-9E39-5DC1-5F5DD4E0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B135CA7-8C69-17F5-D38E-840F027967C0}"/>
              </a:ext>
            </a:extLst>
          </p:cNvPr>
          <p:cNvSpPr txBox="1">
            <a:spLocks/>
          </p:cNvSpPr>
          <p:nvPr/>
        </p:nvSpPr>
        <p:spPr>
          <a:xfrm>
            <a:off x="1881480" y="4994805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1440" tIns="45720" rIns="18288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4:00pm</a:t>
            </a:r>
          </a:p>
          <a:p>
            <a:endParaRPr lang="en-US" dirty="0"/>
          </a:p>
        </p:txBody>
      </p:sp>
      <p:sp>
        <p:nvSpPr>
          <p:cNvPr id="10" name="Text Placeholder 77">
            <a:extLst>
              <a:ext uri="{FF2B5EF4-FFF2-40B4-BE49-F238E27FC236}">
                <a16:creationId xmlns:a16="http://schemas.microsoft.com/office/drawing/2014/main" id="{76D7293A-D40E-B80D-B45D-891ED7420209}"/>
              </a:ext>
            </a:extLst>
          </p:cNvPr>
          <p:cNvSpPr txBox="1">
            <a:spLocks/>
          </p:cNvSpPr>
          <p:nvPr/>
        </p:nvSpPr>
        <p:spPr>
          <a:xfrm>
            <a:off x="3520440" y="1524335"/>
            <a:ext cx="6958584" cy="46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 Light" panose="020B0403030403020204" pitchFamily="34" charset="0"/>
                <a:cs typeface="Calibri" panose="020F0502020204030204"/>
              </a:rPr>
              <a:t>Bus hub arrivals, check-ins</a:t>
            </a:r>
            <a:endParaRPr lang="en-US" dirty="0">
              <a:latin typeface="Source Sans Pro Light" panose="020B0403030403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CD9BA77-599B-7B59-C71C-DB663511AEF2}"/>
              </a:ext>
            </a:extLst>
          </p:cNvPr>
          <p:cNvSpPr txBox="1">
            <a:spLocks/>
          </p:cNvSpPr>
          <p:nvPr/>
        </p:nvSpPr>
        <p:spPr>
          <a:xfrm>
            <a:off x="1881480" y="449799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91440" tIns="45720" rIns="18288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3:15pm</a:t>
            </a:r>
          </a:p>
          <a:p>
            <a:endParaRPr lang="en-US" dirty="0"/>
          </a:p>
        </p:txBody>
      </p:sp>
      <p:sp>
        <p:nvSpPr>
          <p:cNvPr id="12" name="Text Placeholder 73">
            <a:extLst>
              <a:ext uri="{FF2B5EF4-FFF2-40B4-BE49-F238E27FC236}">
                <a16:creationId xmlns:a16="http://schemas.microsoft.com/office/drawing/2014/main" id="{2951CBF5-9599-E6BF-223A-6F829B7CC815}"/>
              </a:ext>
            </a:extLst>
          </p:cNvPr>
          <p:cNvSpPr txBox="1">
            <a:spLocks/>
          </p:cNvSpPr>
          <p:nvPr/>
        </p:nvSpPr>
        <p:spPr>
          <a:xfrm>
            <a:off x="3520440" y="4445446"/>
            <a:ext cx="6958584" cy="46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dirty="0">
              <a:latin typeface="Source Sans Pro Light" panose="020B0403030403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0052BC-B175-EA70-F440-634A58AE1664}"/>
              </a:ext>
            </a:extLst>
          </p:cNvPr>
          <p:cNvSpPr/>
          <p:nvPr/>
        </p:nvSpPr>
        <p:spPr>
          <a:xfrm>
            <a:off x="8781803" y="2550650"/>
            <a:ext cx="2624446" cy="19429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Our Song:</a:t>
            </a:r>
          </a:p>
          <a:p>
            <a:pPr algn="ctr"/>
            <a:endParaRPr lang="en-CA" dirty="0"/>
          </a:p>
          <a:p>
            <a:pPr algn="ctr"/>
            <a:r>
              <a:rPr lang="en-CA" b="1" dirty="0"/>
              <a:t>Herman the Worm!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8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D3B6-4F9E-8243-6581-CFBB8CD8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734568"/>
          </a:xfrm>
        </p:spPr>
        <p:txBody>
          <a:bodyPr/>
          <a:lstStyle/>
          <a:p>
            <a:r>
              <a:rPr lang="en-CA" dirty="0"/>
              <a:t>Activity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862F-5C0C-941B-ABAE-0D80407D98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6164976" cy="3904488"/>
          </a:xfrm>
        </p:spPr>
        <p:txBody>
          <a:bodyPr/>
          <a:lstStyle/>
          <a:p>
            <a:r>
              <a:rPr lang="en-CA" dirty="0"/>
              <a:t>Registrar will create 27 “groups”</a:t>
            </a:r>
          </a:p>
          <a:p>
            <a:pPr lvl="1"/>
            <a:r>
              <a:rPr lang="en-CA" dirty="0"/>
              <a:t>Assigning 9 to each rotation area (one per activity)</a:t>
            </a:r>
          </a:p>
          <a:p>
            <a:pPr lvl="1"/>
            <a:r>
              <a:rPr lang="en-CA" dirty="0"/>
              <a:t>Average of 16-20 beavers per group</a:t>
            </a:r>
          </a:p>
          <a:p>
            <a:r>
              <a:rPr lang="en-CA" dirty="0"/>
              <a:t>Colonies will have a chance to complete each activity, if they wish</a:t>
            </a:r>
          </a:p>
          <a:p>
            <a:pPr lvl="1"/>
            <a:r>
              <a:rPr lang="en-CA" dirty="0"/>
              <a:t>Scouters know their Beavers, they can take breaks or skip an activity</a:t>
            </a:r>
          </a:p>
          <a:p>
            <a:r>
              <a:rPr lang="en-CA" dirty="0"/>
              <a:t>20 minute rotations, 5 mins travel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91703-1F5F-E613-F9EE-0F663CBD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BB794-D69A-3C1B-A697-7C454F76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8534C6-CCD4-55EC-E8C9-19BB6D621AD1}"/>
              </a:ext>
            </a:extLst>
          </p:cNvPr>
          <p:cNvSpPr/>
          <p:nvPr/>
        </p:nvSpPr>
        <p:spPr>
          <a:xfrm>
            <a:off x="7664305" y="1413164"/>
            <a:ext cx="3996215" cy="37105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CA" b="1" dirty="0"/>
              <a:t>Remember!</a:t>
            </a:r>
          </a:p>
          <a:p>
            <a:pPr algn="ctr"/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This is a birthday bash!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Activities will be designed for multiple Beavers to complete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Colonies are attending as a Colony… their Scouters can help with running some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Many activities will require minimal supervision of OOS, depending on risk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25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30D6-E868-90E0-2AAE-DF9FB0D1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Did someone say… activities?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AA8B3-D3E7-E3A3-6709-6DA9D857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89BE-5603-070E-7E69-2D5D8066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B68F1E13-26BF-DCEF-749A-DE80B553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3" y="1433738"/>
            <a:ext cx="8752114" cy="4922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52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BDA5-903A-1774-E663-62582A75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 the end of the day…. Swag!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EDBBF-C9BC-70F5-AB64-9FAAEFF1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6C12D-6CBD-8E3B-06E1-462168EB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 descr="A collage of a shirt and a bag&#10;&#10;Description automatically generated">
            <a:extLst>
              <a:ext uri="{FF2B5EF4-FFF2-40B4-BE49-F238E27FC236}">
                <a16:creationId xmlns:a16="http://schemas.microsoft.com/office/drawing/2014/main" id="{3C1132AC-3658-FD19-4E32-F70F329D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85" y="1564665"/>
            <a:ext cx="9248644" cy="52042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5B423-D54D-D545-F264-6D832B65797A}"/>
              </a:ext>
            </a:extLst>
          </p:cNvPr>
          <p:cNvSpPr/>
          <p:nvPr/>
        </p:nvSpPr>
        <p:spPr>
          <a:xfrm>
            <a:off x="9982200" y="2746148"/>
            <a:ext cx="1741714" cy="166848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Note: Unfortunately bucket hats are not available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0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5A067-E94A-85B2-4A91-3032B948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1F865-675A-D716-F849-815C7D3B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Cartoon characters with hats&#10;&#10;Description automatically generated">
            <a:extLst>
              <a:ext uri="{FF2B5EF4-FFF2-40B4-BE49-F238E27FC236}">
                <a16:creationId xmlns:a16="http://schemas.microsoft.com/office/drawing/2014/main" id="{AD75DDFB-5EBD-3A1F-C439-9DDD602D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" y="0"/>
            <a:ext cx="1217747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12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A65-DD59-C0AC-C97D-879AF92A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E533-92DF-09B6-E408-A0C450E18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Scouters!</a:t>
            </a:r>
          </a:p>
          <a:p>
            <a:r>
              <a:rPr lang="en-US" dirty="0"/>
              <a:t>Where are we, and what do we have?</a:t>
            </a:r>
          </a:p>
          <a:p>
            <a:r>
              <a:rPr lang="en-US" dirty="0"/>
              <a:t>Day of…</a:t>
            </a:r>
          </a:p>
          <a:p>
            <a:pPr lvl="1"/>
            <a:r>
              <a:rPr lang="en-US" dirty="0"/>
              <a:t>Transportation (aka, bus fun!)</a:t>
            </a:r>
          </a:p>
          <a:p>
            <a:pPr lvl="1"/>
            <a:r>
              <a:rPr lang="en-US" dirty="0"/>
              <a:t>Arriving at Beckwith</a:t>
            </a:r>
          </a:p>
          <a:p>
            <a:pPr lvl="1"/>
            <a:r>
              <a:rPr lang="en-US" dirty="0"/>
              <a:t>Opening</a:t>
            </a:r>
          </a:p>
          <a:p>
            <a:pPr lvl="1"/>
            <a:r>
              <a:rPr lang="en-US" dirty="0"/>
              <a:t>Activities</a:t>
            </a:r>
          </a:p>
          <a:p>
            <a:pPr lvl="1"/>
            <a:r>
              <a:rPr lang="en-US" dirty="0"/>
              <a:t>Virtual Campfire</a:t>
            </a:r>
          </a:p>
          <a:p>
            <a:pPr lvl="1"/>
            <a:r>
              <a:rPr lang="en-US" dirty="0"/>
              <a:t>Departures</a:t>
            </a:r>
          </a:p>
          <a:p>
            <a:r>
              <a:rPr lang="en-US" dirty="0"/>
              <a:t>What’s next?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pic>
        <p:nvPicPr>
          <p:cNvPr id="7" name="Picture Placeholder 6" descr="A group of kids walking on grass&#10;&#10;Description automatically generated">
            <a:extLst>
              <a:ext uri="{FF2B5EF4-FFF2-40B4-BE49-F238E27FC236}">
                <a16:creationId xmlns:a16="http://schemas.microsoft.com/office/drawing/2014/main" id="{58777553-4B2E-F6F4-5ACA-4FCBE566F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27" r="3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166390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03FB-D719-634E-BBB8-DB62D3DE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52" y="2528316"/>
            <a:ext cx="7626096" cy="3136392"/>
          </a:xfrm>
        </p:spPr>
        <p:txBody>
          <a:bodyPr/>
          <a:lstStyle/>
          <a:p>
            <a:r>
              <a:rPr lang="en-CA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FBFD6-DBDB-9D24-A897-1C22CF442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183" y="4399333"/>
            <a:ext cx="3776472" cy="466344"/>
          </a:xfrm>
        </p:spPr>
        <p:txBody>
          <a:bodyPr/>
          <a:lstStyle/>
          <a:p>
            <a:r>
              <a:rPr lang="en-CA" dirty="0"/>
              <a:t>(Submit them on the website if you think of them later)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5BAC3-DD35-8452-E2D2-F321E2C12E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549AF-53C7-5981-5A61-DA5D955BC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8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062-AD93-9E8E-E8E8-080B45D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7555C-936A-16C5-DDE8-4670D809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Voyageur Beaver 50</a:t>
            </a:r>
            <a:r>
              <a:rPr lang="en-US" sz="1800" b="1" baseline="30000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th</a:t>
            </a: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 Website!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  <a:hlinkClick r:id="rId3"/>
              </a:rPr>
              <a:t>https://www.beaver50th.ca/</a:t>
            </a: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Beaver 50</a:t>
            </a:r>
            <a:r>
              <a:rPr lang="en-US" b="1" baseline="30000" dirty="0"/>
              <a:t>th</a:t>
            </a:r>
            <a:r>
              <a:rPr lang="en-US" b="1" dirty="0"/>
              <a:t> Newsletter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Sent out every 2 weeks to registered Colonies.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12DCC-826E-FC24-56A7-413011AD1884}"/>
              </a:ext>
            </a:extLst>
          </p:cNvPr>
          <p:cNvSpPr txBox="1"/>
          <p:nvPr/>
        </p:nvSpPr>
        <p:spPr>
          <a:xfrm>
            <a:off x="6352327" y="5246201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Contact Jeff Reid (</a:t>
            </a:r>
            <a:r>
              <a:rPr lang="en-CA" dirty="0">
                <a:hlinkClick r:id="rId4"/>
              </a:rPr>
              <a:t>jeff.reid@scouts.ca</a:t>
            </a:r>
            <a:r>
              <a:rPr lang="en-CA" dirty="0"/>
              <a:t>) anytime!</a:t>
            </a:r>
          </a:p>
        </p:txBody>
      </p:sp>
      <p:pic>
        <p:nvPicPr>
          <p:cNvPr id="7" name="Picture Placeholder 6" descr="A child smiling at the camera&#10;&#10;Description automatically generated">
            <a:extLst>
              <a:ext uri="{FF2B5EF4-FFF2-40B4-BE49-F238E27FC236}">
                <a16:creationId xmlns:a16="http://schemas.microsoft.com/office/drawing/2014/main" id="{F61E89A9-2844-A35C-07B2-8AC5D2F00A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7956" r="1795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4000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B84CACC5-C35A-66D4-A394-D9FC147A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Meet our admin team</a:t>
            </a:r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A2FD8CC-A320-C6A7-E6F8-E8576F2122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393" b="10393"/>
          <a:stretch/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7532B7E-B283-DD2E-BF86-38DB102EE5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899" b="3899"/>
          <a:stretch/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1A24FA-BD38-B22F-7785-0A608E51AF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2611" r="261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C1E13-85D9-ABC6-FE06-B6A7E282AC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Jeff Reid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DC94F4-C778-4AC6-CC7C-2C0A70CBF8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Marc Chamberland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C39597-5DA1-B9CC-4861-070E6CCE44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Susie James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3B18C-8C12-7658-385D-555D9767B8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5017008"/>
            <a:ext cx="2468880" cy="365760"/>
          </a:xfrm>
        </p:spPr>
        <p:txBody>
          <a:bodyPr/>
          <a:lstStyle/>
          <a:p>
            <a:r>
              <a:rPr lang="en-US" dirty="0"/>
              <a:t>Event Chair</a:t>
            </a:r>
          </a:p>
          <a:p>
            <a:br>
              <a:rPr lang="en-US" dirty="0"/>
            </a:br>
            <a:r>
              <a:rPr lang="en-US" dirty="0"/>
              <a:t>jeff.reid@scouts.ca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73BCF2-8627-1DF2-99C6-D5275D5B0D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5017008"/>
            <a:ext cx="2468880" cy="365760"/>
          </a:xfrm>
        </p:spPr>
        <p:txBody>
          <a:bodyPr/>
          <a:lstStyle/>
          <a:p>
            <a:r>
              <a:rPr lang="en-US" dirty="0"/>
              <a:t>Deputy Chair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mchamberland@scouts.ca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4D5E2D-1A7D-82DD-BC33-8970CEE217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5017008"/>
            <a:ext cx="2468880" cy="365760"/>
          </a:xfrm>
        </p:spPr>
        <p:txBody>
          <a:bodyPr/>
          <a:lstStyle/>
          <a:p>
            <a:r>
              <a:rPr lang="en-US" dirty="0"/>
              <a:t>Registrar &amp; Treasurer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sjames@scouts.ca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535F07B1-F660-B3C7-C48A-B731BB7B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13ADD6D-976A-F6A3-8A0D-F0329C8F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1" y="6281928"/>
            <a:ext cx="2951141" cy="274320"/>
          </a:xfrm>
        </p:spPr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2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air of boys holding watermelon slices&#10;&#10;Description automatically generated">
            <a:extLst>
              <a:ext uri="{FF2B5EF4-FFF2-40B4-BE49-F238E27FC236}">
                <a16:creationId xmlns:a16="http://schemas.microsoft.com/office/drawing/2014/main" id="{20829FA1-AAED-4838-BEFF-51214F35C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5477" b="3547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1462A0-8896-B56F-5894-DE5AC8B2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" y="1327574"/>
            <a:ext cx="5236464" cy="747090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What do we have?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764CE-8B23-28E6-2414-18CCE5DBF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255264"/>
            <a:ext cx="4736592" cy="466344"/>
          </a:xfrm>
        </p:spPr>
        <p:txBody>
          <a:bodyPr/>
          <a:lstStyle/>
          <a:p>
            <a:r>
              <a:rPr lang="en-CA" dirty="0"/>
              <a:t>What is available for you?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D7BA2-0028-68EA-934D-63475B233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767328"/>
            <a:ext cx="4736592" cy="1901952"/>
          </a:xfrm>
        </p:spPr>
        <p:txBody>
          <a:bodyPr/>
          <a:lstStyle/>
          <a:p>
            <a:r>
              <a:rPr lang="en-CA" dirty="0"/>
              <a:t>ERP</a:t>
            </a:r>
          </a:p>
          <a:p>
            <a:r>
              <a:rPr lang="en-CA" dirty="0"/>
              <a:t>50</a:t>
            </a:r>
            <a:r>
              <a:rPr lang="en-CA" baseline="30000" dirty="0"/>
              <a:t>th</a:t>
            </a:r>
            <a:r>
              <a:rPr lang="en-CA" dirty="0"/>
              <a:t> songbook &amp; Herman the Worm</a:t>
            </a:r>
          </a:p>
          <a:p>
            <a:r>
              <a:rPr lang="en-CA" dirty="0"/>
              <a:t>Transportation info</a:t>
            </a:r>
          </a:p>
          <a:p>
            <a:r>
              <a:rPr lang="en-CA" dirty="0"/>
              <a:t>Screening requirements</a:t>
            </a:r>
          </a:p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E2EC8C-1FC4-C327-BE96-034EAD906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255264"/>
            <a:ext cx="4736592" cy="466344"/>
          </a:xfrm>
        </p:spPr>
        <p:txBody>
          <a:bodyPr/>
          <a:lstStyle/>
          <a:p>
            <a:r>
              <a:rPr lang="en-CA" dirty="0"/>
              <a:t>What do you need to do?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BC2E99-FDF1-1048-577B-A4F4A1D33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767328"/>
            <a:ext cx="4736592" cy="1901952"/>
          </a:xfrm>
        </p:spPr>
        <p:txBody>
          <a:bodyPr/>
          <a:lstStyle/>
          <a:p>
            <a:r>
              <a:rPr lang="en-CA" dirty="0"/>
              <a:t>Complete your AAF</a:t>
            </a:r>
          </a:p>
          <a:p>
            <a:r>
              <a:rPr lang="en-CA" dirty="0"/>
              <a:t>Ensure parents show up on time (helps if they’re there on time for pick-up too…)</a:t>
            </a:r>
          </a:p>
          <a:p>
            <a:r>
              <a:rPr lang="en-CA" dirty="0"/>
              <a:t>Practice Herman the Worm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DC3FF8-59DD-92E6-1F2E-8E744C90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9D09AB-CB53-9B02-6DB2-C0A275E7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A9C86-5682-D278-6A13-3180DBB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734568"/>
          </a:xfrm>
        </p:spPr>
        <p:txBody>
          <a:bodyPr/>
          <a:lstStyle/>
          <a:p>
            <a:r>
              <a:rPr lang="en-CA" dirty="0"/>
              <a:t>What to Bring?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EA28-54F1-26B7-585F-B67934B213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691" y="1563624"/>
            <a:ext cx="3586198" cy="2342332"/>
          </a:xfrm>
        </p:spPr>
        <p:txBody>
          <a:bodyPr/>
          <a:lstStyle/>
          <a:p>
            <a:pPr marL="0" indent="0">
              <a:buNone/>
            </a:pPr>
            <a:r>
              <a:rPr lang="en-CA" sz="3600" b="1" dirty="0"/>
              <a:t>Scouters</a:t>
            </a:r>
          </a:p>
          <a:p>
            <a:r>
              <a:rPr lang="en-CA" dirty="0"/>
              <a:t>First aid kit</a:t>
            </a:r>
          </a:p>
          <a:p>
            <a:r>
              <a:rPr lang="en-CA" dirty="0"/>
              <a:t>Approved AAF</a:t>
            </a:r>
          </a:p>
          <a:p>
            <a:r>
              <a:rPr lang="en-CA" dirty="0"/>
              <a:t>MDRs</a:t>
            </a:r>
          </a:p>
          <a:p>
            <a:r>
              <a:rPr lang="en-CA" dirty="0"/>
              <a:t>Cell phone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C4FC3-1B8E-99CD-94C3-38C21D2D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94699-2BC3-9BF9-2353-E7291EC6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C5D3CE-F8CD-04AE-4723-3B1B053D2C21}"/>
              </a:ext>
            </a:extLst>
          </p:cNvPr>
          <p:cNvSpPr txBox="1">
            <a:spLocks/>
          </p:cNvSpPr>
          <p:nvPr/>
        </p:nvSpPr>
        <p:spPr>
          <a:xfrm>
            <a:off x="590691" y="3799332"/>
            <a:ext cx="3586198" cy="390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Nice to have…</a:t>
            </a:r>
          </a:p>
          <a:p>
            <a:r>
              <a:rPr lang="en-CA" dirty="0"/>
              <a:t>Cooler for lunches</a:t>
            </a:r>
          </a:p>
          <a:p>
            <a:r>
              <a:rPr lang="en-CA" dirty="0"/>
              <a:t>Tarp/blanket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9E6F0C-2BF9-1A1D-67FB-E39559AA53F7}"/>
              </a:ext>
            </a:extLst>
          </p:cNvPr>
          <p:cNvSpPr txBox="1">
            <a:spLocks/>
          </p:cNvSpPr>
          <p:nvPr/>
        </p:nvSpPr>
        <p:spPr>
          <a:xfrm>
            <a:off x="4682913" y="1563624"/>
            <a:ext cx="3586198" cy="234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3600" b="1" dirty="0"/>
              <a:t>Everyone!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3600" b="1" dirty="0"/>
          </a:p>
          <a:p>
            <a:pPr marL="0" indent="0">
              <a:buNone/>
            </a:pPr>
            <a:r>
              <a:rPr lang="en-CA" dirty="0"/>
              <a:t>In a backpack…</a:t>
            </a:r>
          </a:p>
          <a:p>
            <a:r>
              <a:rPr lang="en-CA" dirty="0"/>
              <a:t>Litter-less school-safe lunch and snacks</a:t>
            </a:r>
          </a:p>
          <a:p>
            <a:r>
              <a:rPr lang="en-CA" dirty="0"/>
              <a:t>Filled water bottle (with name on it)</a:t>
            </a:r>
          </a:p>
          <a:p>
            <a:r>
              <a:rPr lang="en-CA" dirty="0"/>
              <a:t>Sunscreen &amp; bug repellant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554C05-3B41-031C-1651-24EEEB701EF3}"/>
              </a:ext>
            </a:extLst>
          </p:cNvPr>
          <p:cNvSpPr txBox="1">
            <a:spLocks/>
          </p:cNvSpPr>
          <p:nvPr/>
        </p:nvSpPr>
        <p:spPr>
          <a:xfrm>
            <a:off x="8436469" y="1563624"/>
            <a:ext cx="3586198" cy="234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3600" b="1" dirty="0"/>
          </a:p>
          <a:p>
            <a:pPr marL="0" indent="0">
              <a:buNone/>
            </a:pPr>
            <a:endParaRPr lang="en-CA" sz="3600" b="1" dirty="0"/>
          </a:p>
          <a:p>
            <a:pPr marL="0" indent="0">
              <a:buNone/>
            </a:pPr>
            <a:r>
              <a:rPr lang="en-CA" dirty="0"/>
              <a:t>To wear…</a:t>
            </a:r>
          </a:p>
          <a:p>
            <a:r>
              <a:rPr lang="en-CA" dirty="0"/>
              <a:t>Hat (bucket hat!)</a:t>
            </a:r>
          </a:p>
          <a:p>
            <a:r>
              <a:rPr lang="en-CA" dirty="0"/>
              <a:t>Uniform</a:t>
            </a:r>
          </a:p>
          <a:p>
            <a:r>
              <a:rPr lang="en-CA" dirty="0"/>
              <a:t>Comfortable closed toed shoes and socks</a:t>
            </a:r>
          </a:p>
          <a:p>
            <a:r>
              <a:rPr lang="en-CA" dirty="0"/>
              <a:t>Ready for the weather!</a:t>
            </a:r>
          </a:p>
          <a:p>
            <a:pPr lvl="1"/>
            <a:r>
              <a:rPr lang="en-CA" dirty="0"/>
              <a:t>Rain gear</a:t>
            </a:r>
          </a:p>
          <a:p>
            <a:pPr lvl="1"/>
            <a:r>
              <a:rPr lang="en-CA" dirty="0"/>
              <a:t>Sweater</a:t>
            </a:r>
          </a:p>
          <a:p>
            <a:pPr lvl="1"/>
            <a:r>
              <a:rPr lang="en-CA" dirty="0"/>
              <a:t>Spare clothes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1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EC027A-F4FC-5CA5-2891-1BE02403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Is Your AAF Already Approved?</a:t>
            </a: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FBC14A-EE77-298D-EDFB-2991E74FCC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If your AAF is already approved, or will be this week, then send it in advance! Ideally use </a:t>
            </a:r>
            <a:r>
              <a:rPr lang="en-CA" dirty="0" err="1"/>
              <a:t>ScoutsTracker</a:t>
            </a:r>
            <a:r>
              <a:rPr lang="en-CA" dirty="0"/>
              <a:t>, and print the AAF for us.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We only need the main AAF form!</a:t>
            </a:r>
          </a:p>
          <a:p>
            <a:pPr marL="0" indent="0">
              <a:buNone/>
            </a:pPr>
            <a:r>
              <a:rPr lang="en-CA" dirty="0"/>
              <a:t>Not any attachments, emergency</a:t>
            </a:r>
          </a:p>
          <a:p>
            <a:pPr marL="0" indent="0">
              <a:buNone/>
            </a:pPr>
            <a:r>
              <a:rPr lang="en-CA" dirty="0"/>
              <a:t>contact info, etc.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This means we won’t be asking for it at check-in, to speed up the process.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Send them to </a:t>
            </a:r>
            <a:r>
              <a:rPr lang="en-CA" dirty="0">
                <a:hlinkClick r:id="rId3"/>
              </a:rPr>
              <a:t>jeff.reid@scouts.ca</a:t>
            </a:r>
            <a:r>
              <a:rPr lang="en-CA" dirty="0"/>
              <a:t> and </a:t>
            </a:r>
            <a:r>
              <a:rPr lang="en-CA" dirty="0">
                <a:hlinkClick r:id="rId4"/>
              </a:rPr>
              <a:t>sjames@scouts.ca</a:t>
            </a:r>
            <a:r>
              <a:rPr lang="en-CA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48598-41AA-B27A-30A3-AAD713BFD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553" y="2957362"/>
            <a:ext cx="4595390" cy="13580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C6F43-3C33-F1D4-67D2-9742CB760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May 26,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3B6C4-AF58-4E7E-C296-C107D402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6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ACD9A-2B20-EB02-A40D-B441490C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It’s June 1</a:t>
            </a:r>
            <a:r>
              <a:rPr lang="en-CA" baseline="30000" dirty="0"/>
              <a:t>st</a:t>
            </a:r>
            <a:r>
              <a:rPr lang="en-CA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0837F-2F38-3ADA-CF50-64CC47630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 to part-ay!</a:t>
            </a:r>
          </a:p>
        </p:txBody>
      </p:sp>
      <p:pic>
        <p:nvPicPr>
          <p:cNvPr id="6" name="Picture Placeholder 5" descr="A group of party hats and balloons&#10;&#10;Description automatically generated">
            <a:extLst>
              <a:ext uri="{FF2B5EF4-FFF2-40B4-BE49-F238E27FC236}">
                <a16:creationId xmlns:a16="http://schemas.microsoft.com/office/drawing/2014/main" id="{F73771CC-1539-B5FA-91F8-85C3D29392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759" r="16759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09F02-DCDF-B852-010A-806D729C9130}"/>
              </a:ext>
            </a:extLst>
          </p:cNvPr>
          <p:cNvSpPr txBox="1"/>
          <p:nvPr/>
        </p:nvSpPr>
        <p:spPr>
          <a:xfrm>
            <a:off x="6310487" y="5586984"/>
            <a:ext cx="5147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/>
              <a:t>Reminder: YOU are responsible for your Colony!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4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C05-CFB3-140F-1150-19DFF15E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027" y="260612"/>
            <a:ext cx="6327648" cy="960120"/>
          </a:xfrm>
        </p:spPr>
        <p:txBody>
          <a:bodyPr/>
          <a:lstStyle/>
          <a:p>
            <a:r>
              <a:rPr lang="en-CA" dirty="0"/>
              <a:t>Transportation Update!</a:t>
            </a:r>
          </a:p>
        </p:txBody>
      </p:sp>
      <p:pic>
        <p:nvPicPr>
          <p:cNvPr id="6" name="Picture Placeholder 5" descr="A yellow school bus parked on the road&#10;&#10;Description automatically generated">
            <a:extLst>
              <a:ext uri="{FF2B5EF4-FFF2-40B4-BE49-F238E27FC236}">
                <a16:creationId xmlns:a16="http://schemas.microsoft.com/office/drawing/2014/main" id="{85A51149-4C83-A16B-0E57-D1FF4185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23" r="26723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79D37D-FBF0-CCE5-83D2-6DF2D170ABAA}"/>
              </a:ext>
            </a:extLst>
          </p:cNvPr>
          <p:cNvSpPr txBox="1">
            <a:spLocks/>
          </p:cNvSpPr>
          <p:nvPr/>
        </p:nvSpPr>
        <p:spPr>
          <a:xfrm>
            <a:off x="5643613" y="1220732"/>
            <a:ext cx="6070332" cy="299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i="1" dirty="0"/>
              <a:t>Buses will be timed for a 9:30am arrival at Beckwith.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r>
              <a:rPr lang="en-CA" dirty="0"/>
              <a:t>Arrive early to check-in</a:t>
            </a:r>
          </a:p>
          <a:p>
            <a:r>
              <a:rPr lang="en-CA" dirty="0"/>
              <a:t>Scouters are responsible for your Colony drop-offs (2 Scouters)</a:t>
            </a:r>
          </a:p>
          <a:p>
            <a:r>
              <a:rPr lang="en-CA" dirty="0"/>
              <a:t>Buses will depart on time</a:t>
            </a:r>
          </a:p>
          <a:p>
            <a:r>
              <a:rPr lang="en-CA" dirty="0"/>
              <a:t>Start the journey early!	</a:t>
            </a:r>
          </a:p>
          <a:p>
            <a:endParaRPr lang="en-CA" dirty="0"/>
          </a:p>
        </p:txBody>
      </p:sp>
      <p:pic>
        <p:nvPicPr>
          <p:cNvPr id="4" name="Picture 3" descr="A qr code with a cartoon character&#10;&#10;Description automatically generated">
            <a:extLst>
              <a:ext uri="{FF2B5EF4-FFF2-40B4-BE49-F238E27FC236}">
                <a16:creationId xmlns:a16="http://schemas.microsoft.com/office/drawing/2014/main" id="{DE740743-3372-E91B-A1C9-15C85D7B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675" y="4494268"/>
            <a:ext cx="22860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4DD6C-AA18-22E3-C456-ABDE1C15BCCD}"/>
              </a:ext>
            </a:extLst>
          </p:cNvPr>
          <p:cNvSpPr txBox="1"/>
          <p:nvPr/>
        </p:nvSpPr>
        <p:spPr>
          <a:xfrm>
            <a:off x="5171391" y="4790882"/>
            <a:ext cx="40959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Buses will depart on time, with or without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We are not responsible for vehicles</a:t>
            </a:r>
          </a:p>
          <a:p>
            <a:endParaRPr lang="en-CA" dirty="0"/>
          </a:p>
          <a:p>
            <a:r>
              <a:rPr lang="en-CA" sz="1400" dirty="0"/>
              <a:t>https://www.beaver50th.ca/event/bus-pickup-points/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8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C05-CFB3-140F-1150-19DFF15E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027" y="260612"/>
            <a:ext cx="6327648" cy="960120"/>
          </a:xfrm>
        </p:spPr>
        <p:txBody>
          <a:bodyPr/>
          <a:lstStyle/>
          <a:p>
            <a:r>
              <a:rPr lang="en-CA" dirty="0"/>
              <a:t>Transportation Update!</a:t>
            </a:r>
          </a:p>
        </p:txBody>
      </p:sp>
      <p:pic>
        <p:nvPicPr>
          <p:cNvPr id="6" name="Picture Placeholder 5" descr="A yellow school bus parked on the road&#10;&#10;Description automatically generated">
            <a:extLst>
              <a:ext uri="{FF2B5EF4-FFF2-40B4-BE49-F238E27FC236}">
                <a16:creationId xmlns:a16="http://schemas.microsoft.com/office/drawing/2014/main" id="{85A51149-4C83-A16B-0E57-D1FF4185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23" r="26723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79D37D-FBF0-CCE5-83D2-6DF2D170ABAA}"/>
              </a:ext>
            </a:extLst>
          </p:cNvPr>
          <p:cNvSpPr txBox="1">
            <a:spLocks/>
          </p:cNvSpPr>
          <p:nvPr/>
        </p:nvSpPr>
        <p:spPr>
          <a:xfrm>
            <a:off x="5643613" y="1220732"/>
            <a:ext cx="6070332" cy="299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i="1" dirty="0"/>
              <a:t>Busing details on website</a:t>
            </a:r>
          </a:p>
          <a:p>
            <a:pPr marL="0" indent="0">
              <a:buNone/>
            </a:pPr>
            <a:r>
              <a:rPr lang="en-CA" sz="2000" dirty="0"/>
              <a:t>https://www.beaver50th.ca/event/bus-pickup-points/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i="1" dirty="0"/>
          </a:p>
          <a:p>
            <a:pPr marL="0" indent="0">
              <a:buNone/>
            </a:pPr>
            <a:r>
              <a:rPr lang="en-CA" b="1" dirty="0"/>
              <a:t>Changes:</a:t>
            </a:r>
          </a:p>
          <a:p>
            <a:pPr marL="285750" indent="-285750"/>
            <a:r>
              <a:rPr lang="en-CA" dirty="0"/>
              <a:t>Smith Falls (now Walmart)</a:t>
            </a:r>
          </a:p>
          <a:p>
            <a:pPr marL="285750" indent="-285750"/>
            <a:r>
              <a:rPr lang="en-CA" dirty="0"/>
              <a:t>Possibly Ottawa Core (Brookfield High School)</a:t>
            </a:r>
          </a:p>
          <a:p>
            <a:pPr marL="285750" indent="-285750"/>
            <a:endParaRPr lang="en-CA" dirty="0"/>
          </a:p>
          <a:p>
            <a:pPr marL="0" indent="0">
              <a:buNone/>
            </a:pPr>
            <a:r>
              <a:rPr lang="en-CA" dirty="0"/>
              <a:t>Emails will be sent out</a:t>
            </a:r>
          </a:p>
          <a:p>
            <a:pPr marL="0" indent="0">
              <a:buNone/>
            </a:pPr>
            <a:r>
              <a:rPr lang="en-CA" dirty="0"/>
              <a:t>Promptly if any changes.</a:t>
            </a:r>
          </a:p>
          <a:p>
            <a:endParaRPr lang="en-CA" dirty="0"/>
          </a:p>
        </p:txBody>
      </p:sp>
      <p:pic>
        <p:nvPicPr>
          <p:cNvPr id="4" name="Picture 3" descr="A qr code with a cartoon character&#10;&#10;Description automatically generated">
            <a:extLst>
              <a:ext uri="{FF2B5EF4-FFF2-40B4-BE49-F238E27FC236}">
                <a16:creationId xmlns:a16="http://schemas.microsoft.com/office/drawing/2014/main" id="{DE740743-3372-E91B-A1C9-15C85D7B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675" y="4494268"/>
            <a:ext cx="22860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73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8se6No5"/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2">
      <a:dk1>
        <a:srgbClr val="000000"/>
      </a:dk1>
      <a:lt1>
        <a:srgbClr val="FFFFFF"/>
      </a:lt1>
      <a:dk2>
        <a:srgbClr val="00273B"/>
      </a:dk2>
      <a:lt2>
        <a:srgbClr val="E7E6E6"/>
      </a:lt2>
      <a:accent1>
        <a:srgbClr val="FED64E"/>
      </a:accent1>
      <a:accent2>
        <a:srgbClr val="F9A81D"/>
      </a:accent2>
      <a:accent3>
        <a:srgbClr val="91CBD6"/>
      </a:accent3>
      <a:accent4>
        <a:srgbClr val="00CEE4"/>
      </a:accent4>
      <a:accent5>
        <a:srgbClr val="FF709D"/>
      </a:accent5>
      <a:accent6>
        <a:srgbClr val="A773F4"/>
      </a:accent6>
      <a:hlink>
        <a:srgbClr val="0563C1"/>
      </a:hlink>
      <a:folHlink>
        <a:srgbClr val="954F72"/>
      </a:folHlink>
    </a:clrScheme>
    <a:fontScheme name="Custom 32">
      <a:majorFont>
        <a:latin typeface="Abadi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-Design_Win32_CP_v6" id="{0191160B-D23B-4202-8AA1-9B54441F7748}" vid="{4EC44E1B-88B9-4D33-A912-F77AF4601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35233DC00C4448A3D784728C62225" ma:contentTypeVersion="15" ma:contentTypeDescription="Create a new document." ma:contentTypeScope="" ma:versionID="8f50534106bfe8af9a319b5d8435f3bd">
  <xsd:schema xmlns:xsd="http://www.w3.org/2001/XMLSchema" xmlns:xs="http://www.w3.org/2001/XMLSchema" xmlns:p="http://schemas.microsoft.com/office/2006/metadata/properties" xmlns:ns2="d7fce37a-219c-4a75-bf49-bd0c07171cae" xmlns:ns3="0ec855b3-c864-4d6b-b9e2-c404a82070a9" targetNamespace="http://schemas.microsoft.com/office/2006/metadata/properties" ma:root="true" ma:fieldsID="16e860ed728bf6f97020a2e0e4b31288" ns2:_="" ns3:_="">
    <xsd:import namespace="d7fce37a-219c-4a75-bf49-bd0c07171cae"/>
    <xsd:import namespace="0ec855b3-c864-4d6b-b9e2-c404a82070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ce37a-219c-4a75-bf49-bd0c07171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656a775-c2d8-48e9-9ff9-297a1978bb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855b3-c864-4d6b-b9e2-c404a82070a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bc4d10c-787d-4ad7-bb87-54c2d1816516}" ma:internalName="TaxCatchAll" ma:showField="CatchAllData" ma:web="0ec855b3-c864-4d6b-b9e2-c404a82070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c855b3-c864-4d6b-b9e2-c404a82070a9" xsi:nil="true"/>
    <lcf76f155ced4ddcb4097134ff3c332f xmlns="d7fce37a-219c-4a75-bf49-bd0c07171c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EF4CA5-C432-411D-B1FE-6A334FA46A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BCE9E-A6ED-45A6-9734-1270789B1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ce37a-219c-4a75-bf49-bd0c07171cae"/>
    <ds:schemaRef ds:uri="0ec855b3-c864-4d6b-b9e2-c404a82070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5AB12A-BB9C-40AB-9BAB-8217F092530D}">
  <ds:schemaRefs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d7fce37a-219c-4a75-bf49-bd0c07171ca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ec855b3-c864-4d6b-b9e2-c404a82070a9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Event design</Template>
  <TotalTime>32542</TotalTime>
  <Words>964</Words>
  <Application>Microsoft Office PowerPoint</Application>
  <PresentationFormat>Widescreen</PresentationFormat>
  <Paragraphs>204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Abadi</vt:lpstr>
      <vt:lpstr>Arial</vt:lpstr>
      <vt:lpstr>Calibri</vt:lpstr>
      <vt:lpstr>Source Sans Pro</vt:lpstr>
      <vt:lpstr>Source Sans Pro Light</vt:lpstr>
      <vt:lpstr>Office Theme</vt:lpstr>
      <vt:lpstr>PowerPoint Presentation</vt:lpstr>
      <vt:lpstr>Agenda</vt:lpstr>
      <vt:lpstr>Meet our admin team</vt:lpstr>
      <vt:lpstr>What do we have?</vt:lpstr>
      <vt:lpstr>What to Bring?</vt:lpstr>
      <vt:lpstr>Is Your AAF Already Approved?</vt:lpstr>
      <vt:lpstr>It’s June 1st!</vt:lpstr>
      <vt:lpstr>Transportation Update!</vt:lpstr>
      <vt:lpstr>Transportation Update!</vt:lpstr>
      <vt:lpstr>Wristbands</vt:lpstr>
      <vt:lpstr>So you arrive at the event, now what?</vt:lpstr>
      <vt:lpstr>Facility</vt:lpstr>
      <vt:lpstr>Bus Drop-Off Area</vt:lpstr>
      <vt:lpstr>Indoor Turf (bag drop)</vt:lpstr>
      <vt:lpstr>June 1st Timeline</vt:lpstr>
      <vt:lpstr>Activity Rotations</vt:lpstr>
      <vt:lpstr>Did someone say… activities?</vt:lpstr>
      <vt:lpstr>At the end of the day…. Swag!</vt:lpstr>
      <vt:lpstr>PowerPoint Presentation</vt:lpstr>
      <vt:lpstr>Any Questions?</vt:lpstr>
      <vt:lpstr>Resources!</vt:lpstr>
    </vt:vector>
  </TitlesOfParts>
  <Company>Oracle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Contoso Grand Opening Event</dc:title>
  <dc:creator>Jeff Reid</dc:creator>
  <cp:lastModifiedBy>Jeff Reid</cp:lastModifiedBy>
  <cp:revision>10</cp:revision>
  <dcterms:created xsi:type="dcterms:W3CDTF">2024-01-29T18:38:22Z</dcterms:created>
  <dcterms:modified xsi:type="dcterms:W3CDTF">2024-05-27T00:21:59Z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0x0101007F635233DC00C4448A3D784728C62225</vt:lpwstr>
  </property>
  <property fmtid="{D5CDD505-2E9C-101B-9397-08002B2CF9AE}" pid="3" name="ArticulateGUID">
    <vt:lpwstr>08F68DDC-E439-447D-81B7-94436B4CABC9</vt:lpwstr>
  </property>
  <property fmtid="{D5CDD505-2E9C-101B-9397-08002B2CF9AE}" pid="4" name="ArticulatePath">
    <vt:lpwstr>https://scoutscanada.sharepoint.com/sites/VoyageurBeaver50thBonanza/Shared Documents/General/Information Sessions/Scouter Information Session - 2024-02-25</vt:lpwstr>
  </property>
  <property fmtid="{D5CDD505-2E9C-101B-9397-08002B2CF9AE}" pid="5" name="MediaServiceImageTags">
    <vt:lpwstr/>
  </property>
</Properties>
</file>